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95" r:id="rId2"/>
    <p:sldId id="460" r:id="rId3"/>
    <p:sldId id="439" r:id="rId4"/>
    <p:sldId id="453" r:id="rId5"/>
    <p:sldId id="436" r:id="rId6"/>
    <p:sldId id="454" r:id="rId7"/>
    <p:sldId id="456" r:id="rId8"/>
    <p:sldId id="455" r:id="rId9"/>
    <p:sldId id="440" r:id="rId10"/>
    <p:sldId id="458" r:id="rId11"/>
    <p:sldId id="445" r:id="rId12"/>
  </p:sldIdLst>
  <p:sldSz cx="12192000" cy="6858000"/>
  <p:notesSz cx="6858000" cy="99472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宋体" panose="02010600030101010101" pitchFamily="2" charset="-122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A3E78"/>
    <a:srgbClr val="100D7B"/>
    <a:srgbClr val="5DD0E7"/>
    <a:srgbClr val="8698E6"/>
    <a:srgbClr val="C8C8C8"/>
    <a:srgbClr val="2E75B6"/>
    <a:srgbClr val="F0F0F0"/>
    <a:srgbClr val="5CD0E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8CE88E76-F13E-4EA0-A0AC-38C8018BD27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E4B2B313-CEE5-4A22-99E9-4A6D67E3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9088-7374-4053-9E14-77FB6292D9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eruditdon.ru/consultationpoint" TargetMode="Externa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32EAD-4283-48B7-860E-BCE601CB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учной ввод 4">
            <a:extLst>
              <a:ext uri="{FF2B5EF4-FFF2-40B4-BE49-F238E27FC236}">
                <a16:creationId xmlns:a16="http://schemas.microsoft.com/office/drawing/2014/main" id="{C300F921-86D3-48F6-A30A-F5BA067F3C26}"/>
              </a:ext>
            </a:extLst>
          </p:cNvPr>
          <p:cNvSpPr/>
          <p:nvPr/>
        </p:nvSpPr>
        <p:spPr>
          <a:xfrm rot="16200000" flipH="1">
            <a:off x="4243174" y="-1082635"/>
            <a:ext cx="6866190" cy="9031461"/>
          </a:xfrm>
          <a:prstGeom prst="flowChartManualInput">
            <a:avLst/>
          </a:prstGeom>
          <a:solidFill>
            <a:srgbClr val="1A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1C7F6-785B-43B9-9454-3A471C8C970A}"/>
              </a:ext>
            </a:extLst>
          </p:cNvPr>
          <p:cNvSpPr txBox="1"/>
          <p:nvPr/>
        </p:nvSpPr>
        <p:spPr>
          <a:xfrm flipH="1">
            <a:off x="3670852" y="1735631"/>
            <a:ext cx="8521146" cy="2062103"/>
          </a:xfrm>
          <a:custGeom>
            <a:avLst/>
            <a:gdLst>
              <a:gd name="connsiteX0" fmla="*/ 0 w 8131127"/>
              <a:gd name="connsiteY0" fmla="*/ 0 h 1815882"/>
              <a:gd name="connsiteX1" fmla="*/ 8131127 w 8131127"/>
              <a:gd name="connsiteY1" fmla="*/ 0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  <a:gd name="connsiteX0" fmla="*/ 0 w 8131127"/>
              <a:gd name="connsiteY0" fmla="*/ 0 h 1815882"/>
              <a:gd name="connsiteX1" fmla="*/ 7680961 w 8131127"/>
              <a:gd name="connsiteY1" fmla="*/ 14068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1127" h="1815882">
                <a:moveTo>
                  <a:pt x="0" y="0"/>
                </a:moveTo>
                <a:lnTo>
                  <a:pt x="7680961" y="14068"/>
                </a:lnTo>
                <a:lnTo>
                  <a:pt x="8131127" y="1815882"/>
                </a:lnTo>
                <a:lnTo>
                  <a:pt x="0" y="1815882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61176"/>
            </a:srgb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ГОСУДАРСТВЕННОЙ ИТОГОВОЙ АТТЕСТАЦИИ В ДОНЕЦКОЙ НАРОДНОЙ РЕСПУБЛИКЕ В 2023 ГОДУ</a:t>
            </a:r>
            <a:endParaRPr lang="ru-RU" altLang="zh-CN" sz="28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BC32D492-AC77-4775-A87C-CAE8F68D0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F1A96B89-F2B1-4D73-9262-D15C8733F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B9B0B-0343-66E2-5FB0-DD5E43A8BEBF}"/>
              </a:ext>
            </a:extLst>
          </p:cNvPr>
          <p:cNvSpPr txBox="1"/>
          <p:nvPr/>
        </p:nvSpPr>
        <p:spPr>
          <a:xfrm>
            <a:off x="6796007" y="4896854"/>
            <a:ext cx="5395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Пестрецов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Виталий Викторович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 Департамента просвещения Министерства </a:t>
            </a:r>
            <a:r>
              <a:rPr lang="ru-RU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и науки </a:t>
            </a:r>
          </a:p>
          <a:p>
            <a:r>
              <a:rPr lang="ru-RU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Донецкой Народной </a:t>
            </a:r>
            <a:r>
              <a:rPr lang="ru-RU" sz="240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Республики</a:t>
            </a:r>
            <a:endParaRPr lang="ru-RU" sz="2400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3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2BFDB5E-6B1D-49AF-B7A8-788F96F6B652}"/>
              </a:ext>
            </a:extLst>
          </p:cNvPr>
          <p:cNvGrpSpPr/>
          <p:nvPr/>
        </p:nvGrpSpPr>
        <p:grpSpPr>
          <a:xfrm>
            <a:off x="4360789" y="1554086"/>
            <a:ext cx="3555989" cy="2031325"/>
            <a:chOff x="4317594" y="1758950"/>
            <a:chExt cx="3159966" cy="1534529"/>
          </a:xfrm>
          <a:solidFill>
            <a:schemeClr val="accent1">
              <a:lumMod val="5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1D9288D-DB67-4F1C-8AA2-EE0CFF446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7594" y="1758950"/>
              <a:ext cx="3159966" cy="1534529"/>
            </a:xfrm>
            <a:custGeom>
              <a:avLst/>
              <a:gdLst>
                <a:gd name="T0" fmla="*/ 735 w 735"/>
                <a:gd name="T1" fmla="*/ 3 h 356"/>
                <a:gd name="T2" fmla="*/ 235 w 735"/>
                <a:gd name="T3" fmla="*/ 3 h 356"/>
                <a:gd name="T4" fmla="*/ 235 w 735"/>
                <a:gd name="T5" fmla="*/ 70 h 356"/>
                <a:gd name="T6" fmla="*/ 118 w 735"/>
                <a:gd name="T7" fmla="*/ 0 h 356"/>
                <a:gd name="T8" fmla="*/ 4 w 735"/>
                <a:gd name="T9" fmla="*/ 36 h 356"/>
                <a:gd name="T10" fmla="*/ 27 w 735"/>
                <a:gd name="T11" fmla="*/ 94 h 356"/>
                <a:gd name="T12" fmla="*/ 102 w 735"/>
                <a:gd name="T13" fmla="*/ 66 h 356"/>
                <a:gd name="T14" fmla="*/ 159 w 735"/>
                <a:gd name="T15" fmla="*/ 117 h 356"/>
                <a:gd name="T16" fmla="*/ 45 w 735"/>
                <a:gd name="T17" fmla="*/ 266 h 356"/>
                <a:gd name="T18" fmla="*/ 0 w 735"/>
                <a:gd name="T19" fmla="*/ 307 h 356"/>
                <a:gd name="T20" fmla="*/ 0 w 735"/>
                <a:gd name="T21" fmla="*/ 356 h 356"/>
                <a:gd name="T22" fmla="*/ 248 w 735"/>
                <a:gd name="T23" fmla="*/ 356 h 356"/>
                <a:gd name="T24" fmla="*/ 248 w 735"/>
                <a:gd name="T25" fmla="*/ 355 h 356"/>
                <a:gd name="T26" fmla="*/ 735 w 735"/>
                <a:gd name="T27" fmla="*/ 355 h 356"/>
                <a:gd name="T28" fmla="*/ 735 w 735"/>
                <a:gd name="T29" fmla="*/ 3 h 356"/>
                <a:gd name="T30" fmla="*/ 116 w 735"/>
                <a:gd name="T31" fmla="*/ 288 h 356"/>
                <a:gd name="T32" fmla="*/ 148 w 735"/>
                <a:gd name="T33" fmla="*/ 261 h 356"/>
                <a:gd name="T34" fmla="*/ 235 w 735"/>
                <a:gd name="T35" fmla="*/ 149 h 356"/>
                <a:gd name="T36" fmla="*/ 235 w 735"/>
                <a:gd name="T37" fmla="*/ 289 h 356"/>
                <a:gd name="T38" fmla="*/ 116 w 735"/>
                <a:gd name="T39" fmla="*/ 289 h 356"/>
                <a:gd name="T40" fmla="*/ 116 w 735"/>
                <a:gd name="T41" fmla="*/ 28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5" h="356">
                  <a:moveTo>
                    <a:pt x="735" y="3"/>
                  </a:moveTo>
                  <a:cubicBezTo>
                    <a:pt x="235" y="3"/>
                    <a:pt x="235" y="3"/>
                    <a:pt x="235" y="3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20" y="28"/>
                    <a:pt x="180" y="0"/>
                    <a:pt x="118" y="0"/>
                  </a:cubicBezTo>
                  <a:cubicBezTo>
                    <a:pt x="71" y="0"/>
                    <a:pt x="30" y="16"/>
                    <a:pt x="4" y="3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46" y="81"/>
                    <a:pt x="72" y="66"/>
                    <a:pt x="102" y="66"/>
                  </a:cubicBezTo>
                  <a:cubicBezTo>
                    <a:pt x="143" y="66"/>
                    <a:pt x="159" y="88"/>
                    <a:pt x="159" y="117"/>
                  </a:cubicBezTo>
                  <a:cubicBezTo>
                    <a:pt x="159" y="158"/>
                    <a:pt x="122" y="197"/>
                    <a:pt x="45" y="2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735" y="355"/>
                    <a:pt x="735" y="355"/>
                    <a:pt x="735" y="355"/>
                  </a:cubicBezTo>
                  <a:lnTo>
                    <a:pt x="735" y="3"/>
                  </a:lnTo>
                  <a:close/>
                  <a:moveTo>
                    <a:pt x="116" y="288"/>
                  </a:moveTo>
                  <a:cubicBezTo>
                    <a:pt x="148" y="261"/>
                    <a:pt x="148" y="261"/>
                    <a:pt x="148" y="261"/>
                  </a:cubicBezTo>
                  <a:cubicBezTo>
                    <a:pt x="187" y="226"/>
                    <a:pt x="221" y="190"/>
                    <a:pt x="235" y="14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116" y="289"/>
                    <a:pt x="116" y="289"/>
                    <a:pt x="116" y="289"/>
                  </a:cubicBezTo>
                  <a:lnTo>
                    <a:pt x="116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FA8CEE8D-913A-4861-80E1-F86D8111F42F}"/>
                </a:ext>
              </a:extLst>
            </p:cNvPr>
            <p:cNvSpPr/>
            <p:nvPr/>
          </p:nvSpPr>
          <p:spPr>
            <a:xfrm>
              <a:off x="5050608" y="1772194"/>
              <a:ext cx="2394131" cy="1515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220642CA-BB0F-41E2-9E4D-85FD79CDE35E}"/>
              </a:ext>
            </a:extLst>
          </p:cNvPr>
          <p:cNvSpPr>
            <a:spLocks/>
          </p:cNvSpPr>
          <p:nvPr/>
        </p:nvSpPr>
        <p:spPr bwMode="auto">
          <a:xfrm>
            <a:off x="409074" y="1554088"/>
            <a:ext cx="3345061" cy="2031324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11DA4E6-35BB-4757-B8F8-381FE56A9276}"/>
              </a:ext>
            </a:extLst>
          </p:cNvPr>
          <p:cNvSpPr>
            <a:spLocks/>
          </p:cNvSpPr>
          <p:nvPr/>
        </p:nvSpPr>
        <p:spPr bwMode="auto">
          <a:xfrm>
            <a:off x="8278629" y="1554086"/>
            <a:ext cx="3355907" cy="2023800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FD14E54E-2457-4031-B95A-39BB74E0EBE1}"/>
              </a:ext>
            </a:extLst>
          </p:cNvPr>
          <p:cNvSpPr>
            <a:spLocks noEditPoints="1"/>
          </p:cNvSpPr>
          <p:nvPr/>
        </p:nvSpPr>
        <p:spPr bwMode="auto">
          <a:xfrm>
            <a:off x="96254" y="3982453"/>
            <a:ext cx="3657882" cy="2031323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378E2CA0-8389-4BCD-83AA-2C54B689CCE4}"/>
              </a:ext>
            </a:extLst>
          </p:cNvPr>
          <p:cNvGrpSpPr/>
          <p:nvPr/>
        </p:nvGrpSpPr>
        <p:grpSpPr>
          <a:xfrm>
            <a:off x="4360789" y="3982454"/>
            <a:ext cx="3519054" cy="2031322"/>
            <a:chOff x="4336685" y="4071653"/>
            <a:chExt cx="3121785" cy="1521427"/>
          </a:xfrm>
          <a:solidFill>
            <a:schemeClr val="accent1">
              <a:lumMod val="75000"/>
            </a:schemeClr>
          </a:solidFill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CC9890C-B280-4D31-BE0A-7158BA524A5D}"/>
                </a:ext>
              </a:extLst>
            </p:cNvPr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3C04D9B-B4AC-4EE7-9BCD-1937A3C78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685" y="407165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id="{BC721CD6-4F69-47FA-8835-D83DAB3286DF}"/>
              </a:ext>
            </a:extLst>
          </p:cNvPr>
          <p:cNvSpPr>
            <a:spLocks noEditPoints="1"/>
          </p:cNvSpPr>
          <p:nvPr/>
        </p:nvSpPr>
        <p:spPr bwMode="auto">
          <a:xfrm>
            <a:off x="8266597" y="3991962"/>
            <a:ext cx="3422246" cy="1992179"/>
          </a:xfrm>
          <a:custGeom>
            <a:avLst/>
            <a:gdLst>
              <a:gd name="T0" fmla="*/ 183 w 683"/>
              <a:gd name="T1" fmla="*/ 0 h 352"/>
              <a:gd name="T2" fmla="*/ 183 w 683"/>
              <a:gd name="T3" fmla="*/ 1 h 352"/>
              <a:gd name="T4" fmla="*/ 61 w 683"/>
              <a:gd name="T5" fmla="*/ 51 h 352"/>
              <a:gd name="T6" fmla="*/ 0 w 683"/>
              <a:gd name="T7" fmla="*/ 203 h 352"/>
              <a:gd name="T8" fmla="*/ 136 w 683"/>
              <a:gd name="T9" fmla="*/ 352 h 352"/>
              <a:gd name="T10" fmla="*/ 183 w 683"/>
              <a:gd name="T11" fmla="*/ 343 h 352"/>
              <a:gd name="T12" fmla="*/ 183 w 683"/>
              <a:gd name="T13" fmla="*/ 352 h 352"/>
              <a:gd name="T14" fmla="*/ 683 w 683"/>
              <a:gd name="T15" fmla="*/ 352 h 352"/>
              <a:gd name="T16" fmla="*/ 683 w 683"/>
              <a:gd name="T17" fmla="*/ 0 h 352"/>
              <a:gd name="T18" fmla="*/ 183 w 683"/>
              <a:gd name="T19" fmla="*/ 0 h 352"/>
              <a:gd name="T20" fmla="*/ 135 w 683"/>
              <a:gd name="T21" fmla="*/ 293 h 352"/>
              <a:gd name="T22" fmla="*/ 134 w 683"/>
              <a:gd name="T23" fmla="*/ 293 h 352"/>
              <a:gd name="T24" fmla="*/ 79 w 683"/>
              <a:gd name="T25" fmla="*/ 224 h 352"/>
              <a:gd name="T26" fmla="*/ 83 w 683"/>
              <a:gd name="T27" fmla="*/ 204 h 352"/>
              <a:gd name="T28" fmla="*/ 129 w 683"/>
              <a:gd name="T29" fmla="*/ 174 h 352"/>
              <a:gd name="T30" fmla="*/ 180 w 683"/>
              <a:gd name="T31" fmla="*/ 233 h 352"/>
              <a:gd name="T32" fmla="*/ 135 w 683"/>
              <a:gd name="T33" fmla="*/ 293 h 352"/>
              <a:gd name="T34" fmla="*/ 156 w 683"/>
              <a:gd name="T35" fmla="*/ 117 h 352"/>
              <a:gd name="T36" fmla="*/ 83 w 683"/>
              <a:gd name="T37" fmla="*/ 144 h 352"/>
              <a:gd name="T38" fmla="*/ 82 w 683"/>
              <a:gd name="T39" fmla="*/ 144 h 352"/>
              <a:gd name="T40" fmla="*/ 183 w 683"/>
              <a:gd name="T41" fmla="*/ 64 h 352"/>
              <a:gd name="T42" fmla="*/ 183 w 683"/>
              <a:gd name="T43" fmla="*/ 121 h 352"/>
              <a:gd name="T44" fmla="*/ 156 w 683"/>
              <a:gd name="T45" fmla="*/ 1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3" h="352">
                <a:moveTo>
                  <a:pt x="183" y="0"/>
                </a:moveTo>
                <a:cubicBezTo>
                  <a:pt x="183" y="1"/>
                  <a:pt x="183" y="1"/>
                  <a:pt x="183" y="1"/>
                </a:cubicBezTo>
                <a:cubicBezTo>
                  <a:pt x="134" y="5"/>
                  <a:pt x="92" y="21"/>
                  <a:pt x="61" y="51"/>
                </a:cubicBezTo>
                <a:cubicBezTo>
                  <a:pt x="23" y="85"/>
                  <a:pt x="0" y="139"/>
                  <a:pt x="0" y="203"/>
                </a:cubicBezTo>
                <a:cubicBezTo>
                  <a:pt x="0" y="284"/>
                  <a:pt x="44" y="352"/>
                  <a:pt x="136" y="352"/>
                </a:cubicBezTo>
                <a:cubicBezTo>
                  <a:pt x="153" y="352"/>
                  <a:pt x="169" y="349"/>
                  <a:pt x="183" y="343"/>
                </a:cubicBezTo>
                <a:cubicBezTo>
                  <a:pt x="183" y="352"/>
                  <a:pt x="183" y="352"/>
                  <a:pt x="183" y="352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3" y="0"/>
                  <a:pt x="683" y="0"/>
                  <a:pt x="683" y="0"/>
                </a:cubicBezTo>
                <a:lnTo>
                  <a:pt x="183" y="0"/>
                </a:lnTo>
                <a:close/>
                <a:moveTo>
                  <a:pt x="135" y="293"/>
                </a:moveTo>
                <a:cubicBezTo>
                  <a:pt x="134" y="293"/>
                  <a:pt x="134" y="293"/>
                  <a:pt x="134" y="293"/>
                </a:cubicBezTo>
                <a:cubicBezTo>
                  <a:pt x="98" y="293"/>
                  <a:pt x="81" y="261"/>
                  <a:pt x="79" y="224"/>
                </a:cubicBezTo>
                <a:cubicBezTo>
                  <a:pt x="79" y="215"/>
                  <a:pt x="80" y="209"/>
                  <a:pt x="83" y="204"/>
                </a:cubicBezTo>
                <a:cubicBezTo>
                  <a:pt x="90" y="187"/>
                  <a:pt x="108" y="174"/>
                  <a:pt x="129" y="174"/>
                </a:cubicBezTo>
                <a:cubicBezTo>
                  <a:pt x="163" y="174"/>
                  <a:pt x="180" y="201"/>
                  <a:pt x="180" y="233"/>
                </a:cubicBezTo>
                <a:cubicBezTo>
                  <a:pt x="180" y="267"/>
                  <a:pt x="162" y="293"/>
                  <a:pt x="135" y="293"/>
                </a:cubicBezTo>
                <a:close/>
                <a:moveTo>
                  <a:pt x="156" y="117"/>
                </a:moveTo>
                <a:cubicBezTo>
                  <a:pt x="124" y="117"/>
                  <a:pt x="100" y="127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90" y="107"/>
                  <a:pt x="119" y="72"/>
                  <a:pt x="183" y="64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74" y="119"/>
                  <a:pt x="165" y="117"/>
                  <a:pt x="156" y="1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F6D39-9F23-4BBA-9130-25C61AAABD07}"/>
              </a:ext>
            </a:extLst>
          </p:cNvPr>
          <p:cNvSpPr txBox="1"/>
          <p:nvPr/>
        </p:nvSpPr>
        <p:spPr>
          <a:xfrm>
            <a:off x="1227221" y="1758335"/>
            <a:ext cx="2372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ИНФОРМАЦИОННО-РАЗЪЯСНИТЕЛЬНАЯ РАБОТА ПО ПОДГОТОВКЕ ОБУЧАЮЩИХСЯ К ГИА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МЕРОПРИЯТИЯ ПО ОБЕСПЕЧЕНИЮ ГОТОВНОСТИ ВЫПУСКНИКОВ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11-Х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КЛАССОВ К СДАЧЕ ГИА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F09B6-5FBD-4BBA-8BA6-B1C2D591AA8A}"/>
              </a:ext>
            </a:extLst>
          </p:cNvPr>
          <p:cNvSpPr txBox="1"/>
          <p:nvPr/>
        </p:nvSpPr>
        <p:spPr>
          <a:xfrm>
            <a:off x="5086184" y="1715175"/>
            <a:ext cx="279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ПРОВЕДЕНИЕ РОДИТЕЛЬСКИХ СОБРАНИЙ, КЛАССНЫХ ЧАСОВ, КОНСУЛЬТАЦИЙ ПО ВОПРОСАМ ПРОВЕДЕНИЯ ГИА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5B9E3-6D83-490A-B5F1-990945C4B5EF}"/>
              </a:ext>
            </a:extLst>
          </p:cNvPr>
          <p:cNvSpPr txBox="1"/>
          <p:nvPr/>
        </p:nvSpPr>
        <p:spPr>
          <a:xfrm>
            <a:off x="9107905" y="1571619"/>
            <a:ext cx="2526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МЕРОПРИЯТИЙ ПО ПОВЫШЕНИЮ КАЧЕСТВА ПРЕПОДАВАНИЯ УЧЕБНЫХ ПРЕДМЕТОВ ГИА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84C36-CC7A-4D49-B4F2-663447E5083A}"/>
              </a:ext>
            </a:extLst>
          </p:cNvPr>
          <p:cNvSpPr txBox="1"/>
          <p:nvPr/>
        </p:nvSpPr>
        <p:spPr>
          <a:xfrm>
            <a:off x="842211" y="4146959"/>
            <a:ext cx="2871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ВКЛЮЧЕНИЕ В ПЛАНЫ УРОКОВ ЗАДАНИЙ ГИА, ПРОВЕДЕНИЕ КОНСУЛЬТАЦИЙ ПО УЧЕБНЫМ ПРЕДМЕТАМ ГИА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9CFF35-B9A2-46AF-B802-DE025A007FBF}"/>
              </a:ext>
            </a:extLst>
          </p:cNvPr>
          <p:cNvSpPr txBox="1"/>
          <p:nvPr/>
        </p:nvSpPr>
        <p:spPr>
          <a:xfrm>
            <a:off x="9107905" y="4212184"/>
            <a:ext cx="2526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СОЗДАНИЕ КОНСУЛЬТАЦИОННОГО ПУНКТА «ЭРУДИТ» ПО ПОДГОТОВКЕ УЧАСТНИКОВ К ЕГЭ</a:t>
            </a:r>
            <a:endParaRPr kumimoji="0" lang="id-ID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DF2FFE-EA01-4996-AAD8-96B9BC5339FE}"/>
              </a:ext>
            </a:extLst>
          </p:cNvPr>
          <p:cNvSpPr txBox="1"/>
          <p:nvPr/>
        </p:nvSpPr>
        <p:spPr>
          <a:xfrm>
            <a:off x="5185668" y="4100792"/>
            <a:ext cx="2634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ОРГАНИЗАЦИЯ СОПРОВОЖДЕНИЯ ОБУЧАЮЩИХСЯ ПО ВОПРОСАМ ПСИХОЛОГИЧЕСКОЙ ГОТОВНОСТИ К ГИА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3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C6FAB-0555-4E0D-9813-68FCACBFD8BC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18C80E-1D5E-443A-A2E8-7D6D95DE1329}"/>
              </a:ext>
            </a:extLst>
          </p:cNvPr>
          <p:cNvSpPr txBox="1"/>
          <p:nvPr/>
        </p:nvSpPr>
        <p:spPr>
          <a:xfrm>
            <a:off x="6179731" y="789306"/>
            <a:ext cx="5884292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ВЕБИНАРЫ КАЖДУЮ СУББОТУ </a:t>
            </a:r>
          </a:p>
          <a:p>
            <a:pPr algn="ctr"/>
            <a:r>
              <a:rPr lang="ru-RU" noProof="1"/>
              <a:t>С 12.00 ДО 18.00 </a:t>
            </a:r>
          </a:p>
          <a:p>
            <a:pPr algn="ctr"/>
            <a:r>
              <a:rPr lang="ru-RU" noProof="1"/>
              <a:t>В ПЕРИОД С 4 ФЕВРАЛЯ ПО 20 МАЯ 2023 ГОДА</a:t>
            </a:r>
            <a:endParaRPr lang="en-US" noProof="1"/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E14FCAFF-2A3C-4C61-8B77-5518391249B3}"/>
              </a:ext>
            </a:extLst>
          </p:cNvPr>
          <p:cNvCxnSpPr>
            <a:cxnSpLocks/>
          </p:cNvCxnSpPr>
          <p:nvPr/>
        </p:nvCxnSpPr>
        <p:spPr>
          <a:xfrm flipV="1">
            <a:off x="7045341" y="2302166"/>
            <a:ext cx="0" cy="11097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aphic 43" descr="Stopwatch">
            <a:extLst>
              <a:ext uri="{FF2B5EF4-FFF2-40B4-BE49-F238E27FC236}">
                <a16:creationId xmlns:a16="http://schemas.microsoft.com/office/drawing/2014/main" id="{EA5DEB88-3C23-4076-B13F-F7730D855F92}"/>
              </a:ext>
            </a:extLst>
          </p:cNvPr>
          <p:cNvGrpSpPr/>
          <p:nvPr/>
        </p:nvGrpSpPr>
        <p:grpSpPr>
          <a:xfrm>
            <a:off x="6771323" y="916811"/>
            <a:ext cx="445097" cy="445097"/>
            <a:chOff x="6922952" y="3328467"/>
            <a:chExt cx="445097" cy="445097"/>
          </a:xfrm>
          <a:solidFill>
            <a:schemeClr val="bg2">
              <a:lumMod val="10000"/>
            </a:schemeClr>
          </a:solidFill>
        </p:grpSpPr>
        <p:sp>
          <p:nvSpPr>
            <p:cNvPr id="67" name="Freeform: Shape 65">
              <a:extLst>
                <a:ext uri="{FF2B5EF4-FFF2-40B4-BE49-F238E27FC236}">
                  <a16:creationId xmlns:a16="http://schemas.microsoft.com/office/drawing/2014/main" id="{724B50A7-4725-4401-B862-FD3619BE3FB6}"/>
                </a:ext>
              </a:extLst>
            </p:cNvPr>
            <p:cNvSpPr/>
            <p:nvPr/>
          </p:nvSpPr>
          <p:spPr>
            <a:xfrm>
              <a:off x="7136227" y="3472196"/>
              <a:ext cx="18545" cy="18545"/>
            </a:xfrm>
            <a:custGeom>
              <a:avLst/>
              <a:gdLst>
                <a:gd name="connsiteX0" fmla="*/ 18546 w 18545"/>
                <a:gd name="connsiteY0" fmla="*/ 9273 h 18545"/>
                <a:gd name="connsiteX1" fmla="*/ 9273 w 18545"/>
                <a:gd name="connsiteY1" fmla="*/ 18546 h 18545"/>
                <a:gd name="connsiteX2" fmla="*/ 0 w 18545"/>
                <a:gd name="connsiteY2" fmla="*/ 9273 h 18545"/>
                <a:gd name="connsiteX3" fmla="*/ 9273 w 18545"/>
                <a:gd name="connsiteY3" fmla="*/ 0 h 18545"/>
                <a:gd name="connsiteX4" fmla="*/ 18546 w 18545"/>
                <a:gd name="connsiteY4" fmla="*/ 9273 h 1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5" h="18545">
                  <a:moveTo>
                    <a:pt x="18546" y="9273"/>
                  </a:moveTo>
                  <a:cubicBezTo>
                    <a:pt x="18546" y="14394"/>
                    <a:pt x="14394" y="18546"/>
                    <a:pt x="9273" y="18546"/>
                  </a:cubicBezTo>
                  <a:cubicBezTo>
                    <a:pt x="4152" y="18546"/>
                    <a:pt x="0" y="14394"/>
                    <a:pt x="0" y="9273"/>
                  </a:cubicBezTo>
                  <a:cubicBezTo>
                    <a:pt x="0" y="4152"/>
                    <a:pt x="4152" y="0"/>
                    <a:pt x="9273" y="0"/>
                  </a:cubicBezTo>
                  <a:cubicBezTo>
                    <a:pt x="14394" y="0"/>
                    <a:pt x="18546" y="4152"/>
                    <a:pt x="18546" y="9273"/>
                  </a:cubicBez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6">
              <a:extLst>
                <a:ext uri="{FF2B5EF4-FFF2-40B4-BE49-F238E27FC236}">
                  <a16:creationId xmlns:a16="http://schemas.microsoft.com/office/drawing/2014/main" id="{0A785DBD-4828-4BA1-97E3-0B7DA199863E}"/>
                </a:ext>
              </a:extLst>
            </p:cNvPr>
            <p:cNvSpPr/>
            <p:nvPr/>
          </p:nvSpPr>
          <p:spPr>
            <a:xfrm>
              <a:off x="7136227" y="3657653"/>
              <a:ext cx="18545" cy="18545"/>
            </a:xfrm>
            <a:custGeom>
              <a:avLst/>
              <a:gdLst>
                <a:gd name="connsiteX0" fmla="*/ 18546 w 18545"/>
                <a:gd name="connsiteY0" fmla="*/ 9273 h 18545"/>
                <a:gd name="connsiteX1" fmla="*/ 9273 w 18545"/>
                <a:gd name="connsiteY1" fmla="*/ 18546 h 18545"/>
                <a:gd name="connsiteX2" fmla="*/ 0 w 18545"/>
                <a:gd name="connsiteY2" fmla="*/ 9273 h 18545"/>
                <a:gd name="connsiteX3" fmla="*/ 9273 w 18545"/>
                <a:gd name="connsiteY3" fmla="*/ 0 h 18545"/>
                <a:gd name="connsiteX4" fmla="*/ 18546 w 18545"/>
                <a:gd name="connsiteY4" fmla="*/ 9273 h 1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5" h="18545">
                  <a:moveTo>
                    <a:pt x="18546" y="9273"/>
                  </a:moveTo>
                  <a:cubicBezTo>
                    <a:pt x="18546" y="14394"/>
                    <a:pt x="14394" y="18546"/>
                    <a:pt x="9273" y="18546"/>
                  </a:cubicBezTo>
                  <a:cubicBezTo>
                    <a:pt x="4152" y="18546"/>
                    <a:pt x="0" y="14394"/>
                    <a:pt x="0" y="9273"/>
                  </a:cubicBezTo>
                  <a:cubicBezTo>
                    <a:pt x="0" y="4152"/>
                    <a:pt x="4152" y="0"/>
                    <a:pt x="9273" y="0"/>
                  </a:cubicBezTo>
                  <a:cubicBezTo>
                    <a:pt x="14394" y="0"/>
                    <a:pt x="18546" y="4152"/>
                    <a:pt x="18546" y="9273"/>
                  </a:cubicBez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7">
              <a:extLst>
                <a:ext uri="{FF2B5EF4-FFF2-40B4-BE49-F238E27FC236}">
                  <a16:creationId xmlns:a16="http://schemas.microsoft.com/office/drawing/2014/main" id="{08C9C408-A628-4A27-8497-3CFD913E9E57}"/>
                </a:ext>
              </a:extLst>
            </p:cNvPr>
            <p:cNvSpPr/>
            <p:nvPr/>
          </p:nvSpPr>
          <p:spPr>
            <a:xfrm>
              <a:off x="7228956" y="3560288"/>
              <a:ext cx="18545" cy="18545"/>
            </a:xfrm>
            <a:custGeom>
              <a:avLst/>
              <a:gdLst>
                <a:gd name="connsiteX0" fmla="*/ 18546 w 18545"/>
                <a:gd name="connsiteY0" fmla="*/ 9273 h 18545"/>
                <a:gd name="connsiteX1" fmla="*/ 9273 w 18545"/>
                <a:gd name="connsiteY1" fmla="*/ 18546 h 18545"/>
                <a:gd name="connsiteX2" fmla="*/ 0 w 18545"/>
                <a:gd name="connsiteY2" fmla="*/ 9273 h 18545"/>
                <a:gd name="connsiteX3" fmla="*/ 9273 w 18545"/>
                <a:gd name="connsiteY3" fmla="*/ 0 h 18545"/>
                <a:gd name="connsiteX4" fmla="*/ 18546 w 18545"/>
                <a:gd name="connsiteY4" fmla="*/ 9273 h 1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5" h="18545">
                  <a:moveTo>
                    <a:pt x="18546" y="9273"/>
                  </a:moveTo>
                  <a:cubicBezTo>
                    <a:pt x="18546" y="14394"/>
                    <a:pt x="14394" y="18546"/>
                    <a:pt x="9273" y="18546"/>
                  </a:cubicBezTo>
                  <a:cubicBezTo>
                    <a:pt x="4152" y="18546"/>
                    <a:pt x="0" y="14394"/>
                    <a:pt x="0" y="9273"/>
                  </a:cubicBezTo>
                  <a:cubicBezTo>
                    <a:pt x="0" y="4152"/>
                    <a:pt x="4152" y="0"/>
                    <a:pt x="9273" y="0"/>
                  </a:cubicBezTo>
                  <a:cubicBezTo>
                    <a:pt x="14394" y="0"/>
                    <a:pt x="18546" y="4152"/>
                    <a:pt x="18546" y="9273"/>
                  </a:cubicBez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8">
              <a:extLst>
                <a:ext uri="{FF2B5EF4-FFF2-40B4-BE49-F238E27FC236}">
                  <a16:creationId xmlns:a16="http://schemas.microsoft.com/office/drawing/2014/main" id="{4DAD180B-AC88-4400-84CB-AC3FF84FD91E}"/>
                </a:ext>
              </a:extLst>
            </p:cNvPr>
            <p:cNvSpPr/>
            <p:nvPr/>
          </p:nvSpPr>
          <p:spPr>
            <a:xfrm>
              <a:off x="7043499" y="3560288"/>
              <a:ext cx="18545" cy="18545"/>
            </a:xfrm>
            <a:custGeom>
              <a:avLst/>
              <a:gdLst>
                <a:gd name="connsiteX0" fmla="*/ 18546 w 18545"/>
                <a:gd name="connsiteY0" fmla="*/ 9273 h 18545"/>
                <a:gd name="connsiteX1" fmla="*/ 9273 w 18545"/>
                <a:gd name="connsiteY1" fmla="*/ 18546 h 18545"/>
                <a:gd name="connsiteX2" fmla="*/ 0 w 18545"/>
                <a:gd name="connsiteY2" fmla="*/ 9273 h 18545"/>
                <a:gd name="connsiteX3" fmla="*/ 9273 w 18545"/>
                <a:gd name="connsiteY3" fmla="*/ 0 h 18545"/>
                <a:gd name="connsiteX4" fmla="*/ 18546 w 18545"/>
                <a:gd name="connsiteY4" fmla="*/ 9273 h 1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5" h="18545">
                  <a:moveTo>
                    <a:pt x="18546" y="9273"/>
                  </a:moveTo>
                  <a:cubicBezTo>
                    <a:pt x="18546" y="14394"/>
                    <a:pt x="14394" y="18546"/>
                    <a:pt x="9273" y="18546"/>
                  </a:cubicBezTo>
                  <a:cubicBezTo>
                    <a:pt x="4152" y="18546"/>
                    <a:pt x="0" y="14394"/>
                    <a:pt x="0" y="9273"/>
                  </a:cubicBezTo>
                  <a:cubicBezTo>
                    <a:pt x="0" y="4152"/>
                    <a:pt x="4152" y="0"/>
                    <a:pt x="9273" y="0"/>
                  </a:cubicBezTo>
                  <a:cubicBezTo>
                    <a:pt x="14394" y="0"/>
                    <a:pt x="18546" y="4152"/>
                    <a:pt x="18546" y="9273"/>
                  </a:cubicBez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69">
              <a:extLst>
                <a:ext uri="{FF2B5EF4-FFF2-40B4-BE49-F238E27FC236}">
                  <a16:creationId xmlns:a16="http://schemas.microsoft.com/office/drawing/2014/main" id="{3E93857E-11DE-4C75-97F8-4AD81AA45436}"/>
                </a:ext>
              </a:extLst>
            </p:cNvPr>
            <p:cNvSpPr/>
            <p:nvPr/>
          </p:nvSpPr>
          <p:spPr>
            <a:xfrm>
              <a:off x="7136227" y="3504651"/>
              <a:ext cx="61664" cy="117301"/>
            </a:xfrm>
            <a:custGeom>
              <a:avLst/>
              <a:gdLst>
                <a:gd name="connsiteX0" fmla="*/ 18546 w 61664"/>
                <a:gd name="connsiteY0" fmla="*/ 0 h 117301"/>
                <a:gd name="connsiteX1" fmla="*/ 0 w 61664"/>
                <a:gd name="connsiteY1" fmla="*/ 0 h 117301"/>
                <a:gd name="connsiteX2" fmla="*/ 0 w 61664"/>
                <a:gd name="connsiteY2" fmla="*/ 64910 h 117301"/>
                <a:gd name="connsiteX3" fmla="*/ 2782 w 61664"/>
                <a:gd name="connsiteY3" fmla="*/ 71401 h 117301"/>
                <a:gd name="connsiteX4" fmla="*/ 48682 w 61664"/>
                <a:gd name="connsiteY4" fmla="*/ 117302 h 117301"/>
                <a:gd name="connsiteX5" fmla="*/ 61664 w 61664"/>
                <a:gd name="connsiteY5" fmla="*/ 104320 h 117301"/>
                <a:gd name="connsiteX6" fmla="*/ 18546 w 61664"/>
                <a:gd name="connsiteY6" fmla="*/ 61201 h 117301"/>
                <a:gd name="connsiteX7" fmla="*/ 18546 w 61664"/>
                <a:gd name="connsiteY7" fmla="*/ 0 h 11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64" h="117301">
                  <a:moveTo>
                    <a:pt x="18546" y="0"/>
                  </a:moveTo>
                  <a:lnTo>
                    <a:pt x="0" y="0"/>
                  </a:lnTo>
                  <a:lnTo>
                    <a:pt x="0" y="64910"/>
                  </a:lnTo>
                  <a:cubicBezTo>
                    <a:pt x="0" y="67228"/>
                    <a:pt x="927" y="69546"/>
                    <a:pt x="2782" y="71401"/>
                  </a:cubicBezTo>
                  <a:lnTo>
                    <a:pt x="48682" y="117302"/>
                  </a:lnTo>
                  <a:lnTo>
                    <a:pt x="61664" y="104320"/>
                  </a:lnTo>
                  <a:lnTo>
                    <a:pt x="18546" y="61201"/>
                  </a:lnTo>
                  <a:lnTo>
                    <a:pt x="18546" y="0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0">
              <a:extLst>
                <a:ext uri="{FF2B5EF4-FFF2-40B4-BE49-F238E27FC236}">
                  <a16:creationId xmlns:a16="http://schemas.microsoft.com/office/drawing/2014/main" id="{CCE18399-615D-4095-8B64-25F999C7FBE1}"/>
                </a:ext>
              </a:extLst>
            </p:cNvPr>
            <p:cNvSpPr/>
            <p:nvPr/>
          </p:nvSpPr>
          <p:spPr>
            <a:xfrm>
              <a:off x="6988003" y="3370194"/>
              <a:ext cx="315553" cy="361388"/>
            </a:xfrm>
            <a:custGeom>
              <a:avLst/>
              <a:gdLst>
                <a:gd name="connsiteX0" fmla="*/ 157497 w 315553"/>
                <a:gd name="connsiteY0" fmla="*/ 333823 h 361388"/>
                <a:gd name="connsiteX1" fmla="*/ 27677 w 315553"/>
                <a:gd name="connsiteY1" fmla="*/ 204003 h 361388"/>
                <a:gd name="connsiteX2" fmla="*/ 157497 w 315553"/>
                <a:gd name="connsiteY2" fmla="*/ 74183 h 361388"/>
                <a:gd name="connsiteX3" fmla="*/ 287317 w 315553"/>
                <a:gd name="connsiteY3" fmla="*/ 204003 h 361388"/>
                <a:gd name="connsiteX4" fmla="*/ 157497 w 315553"/>
                <a:gd name="connsiteY4" fmla="*/ 333823 h 361388"/>
                <a:gd name="connsiteX5" fmla="*/ 157497 w 315553"/>
                <a:gd name="connsiteY5" fmla="*/ 333823 h 361388"/>
                <a:gd name="connsiteX6" fmla="*/ 267380 w 315553"/>
                <a:gd name="connsiteY6" fmla="*/ 90874 h 361388"/>
                <a:gd name="connsiteX7" fmla="*/ 281289 w 315553"/>
                <a:gd name="connsiteY7" fmla="*/ 76965 h 361388"/>
                <a:gd name="connsiteX8" fmla="*/ 280826 w 315553"/>
                <a:gd name="connsiteY8" fmla="*/ 57492 h 361388"/>
                <a:gd name="connsiteX9" fmla="*/ 261353 w 315553"/>
                <a:gd name="connsiteY9" fmla="*/ 57028 h 361388"/>
                <a:gd name="connsiteX10" fmla="*/ 245589 w 315553"/>
                <a:gd name="connsiteY10" fmla="*/ 73256 h 361388"/>
                <a:gd name="connsiteX11" fmla="*/ 171406 w 315553"/>
                <a:gd name="connsiteY11" fmla="*/ 47292 h 361388"/>
                <a:gd name="connsiteX12" fmla="*/ 171406 w 315553"/>
                <a:gd name="connsiteY12" fmla="*/ 27819 h 361388"/>
                <a:gd name="connsiteX13" fmla="*/ 213134 w 315553"/>
                <a:gd name="connsiteY13" fmla="*/ 27819 h 361388"/>
                <a:gd name="connsiteX14" fmla="*/ 213134 w 315553"/>
                <a:gd name="connsiteY14" fmla="*/ 0 h 361388"/>
                <a:gd name="connsiteX15" fmla="*/ 101860 w 315553"/>
                <a:gd name="connsiteY15" fmla="*/ 0 h 361388"/>
                <a:gd name="connsiteX16" fmla="*/ 101860 w 315553"/>
                <a:gd name="connsiteY16" fmla="*/ 27819 h 361388"/>
                <a:gd name="connsiteX17" fmla="*/ 143587 w 315553"/>
                <a:gd name="connsiteY17" fmla="*/ 27819 h 361388"/>
                <a:gd name="connsiteX18" fmla="*/ 143587 w 315553"/>
                <a:gd name="connsiteY18" fmla="*/ 46828 h 361388"/>
                <a:gd name="connsiteX19" fmla="*/ 1249 w 315553"/>
                <a:gd name="connsiteY19" fmla="*/ 184066 h 361388"/>
                <a:gd name="connsiteX20" fmla="*/ 105105 w 315553"/>
                <a:gd name="connsiteY20" fmla="*/ 352368 h 361388"/>
                <a:gd name="connsiteX21" fmla="*/ 291953 w 315553"/>
                <a:gd name="connsiteY21" fmla="*/ 286995 h 361388"/>
                <a:gd name="connsiteX22" fmla="*/ 267380 w 315553"/>
                <a:gd name="connsiteY22" fmla="*/ 90874 h 361388"/>
                <a:gd name="connsiteX23" fmla="*/ 267380 w 315553"/>
                <a:gd name="connsiteY23" fmla="*/ 90874 h 36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5553" h="361388">
                  <a:moveTo>
                    <a:pt x="157497" y="333823"/>
                  </a:moveTo>
                  <a:cubicBezTo>
                    <a:pt x="85632" y="333823"/>
                    <a:pt x="27677" y="275867"/>
                    <a:pt x="27677" y="204003"/>
                  </a:cubicBezTo>
                  <a:cubicBezTo>
                    <a:pt x="27677" y="132138"/>
                    <a:pt x="85632" y="74183"/>
                    <a:pt x="157497" y="74183"/>
                  </a:cubicBezTo>
                  <a:cubicBezTo>
                    <a:pt x="229361" y="74183"/>
                    <a:pt x="287317" y="132138"/>
                    <a:pt x="287317" y="204003"/>
                  </a:cubicBezTo>
                  <a:cubicBezTo>
                    <a:pt x="287317" y="275867"/>
                    <a:pt x="229361" y="333823"/>
                    <a:pt x="157497" y="333823"/>
                  </a:cubicBezTo>
                  <a:lnTo>
                    <a:pt x="157497" y="333823"/>
                  </a:lnTo>
                  <a:close/>
                  <a:moveTo>
                    <a:pt x="267380" y="90874"/>
                  </a:moveTo>
                  <a:lnTo>
                    <a:pt x="281289" y="76965"/>
                  </a:lnTo>
                  <a:cubicBezTo>
                    <a:pt x="286389" y="71401"/>
                    <a:pt x="286389" y="63055"/>
                    <a:pt x="280826" y="57492"/>
                  </a:cubicBezTo>
                  <a:cubicBezTo>
                    <a:pt x="275726" y="52392"/>
                    <a:pt x="266916" y="51928"/>
                    <a:pt x="261353" y="57028"/>
                  </a:cubicBezTo>
                  <a:lnTo>
                    <a:pt x="245589" y="73256"/>
                  </a:lnTo>
                  <a:cubicBezTo>
                    <a:pt x="223334" y="58419"/>
                    <a:pt x="197834" y="49146"/>
                    <a:pt x="171406" y="47292"/>
                  </a:cubicBezTo>
                  <a:lnTo>
                    <a:pt x="171406" y="27819"/>
                  </a:lnTo>
                  <a:lnTo>
                    <a:pt x="213134" y="27819"/>
                  </a:lnTo>
                  <a:lnTo>
                    <a:pt x="213134" y="0"/>
                  </a:lnTo>
                  <a:lnTo>
                    <a:pt x="101860" y="0"/>
                  </a:lnTo>
                  <a:lnTo>
                    <a:pt x="101860" y="27819"/>
                  </a:lnTo>
                  <a:lnTo>
                    <a:pt x="143587" y="27819"/>
                  </a:lnTo>
                  <a:lnTo>
                    <a:pt x="143587" y="46828"/>
                  </a:lnTo>
                  <a:cubicBezTo>
                    <a:pt x="69868" y="53319"/>
                    <a:pt x="10522" y="110347"/>
                    <a:pt x="1249" y="184066"/>
                  </a:cubicBezTo>
                  <a:cubicBezTo>
                    <a:pt x="-8024" y="257785"/>
                    <a:pt x="35095" y="327795"/>
                    <a:pt x="105105" y="352368"/>
                  </a:cubicBezTo>
                  <a:cubicBezTo>
                    <a:pt x="175115" y="376942"/>
                    <a:pt x="252544" y="350050"/>
                    <a:pt x="291953" y="286995"/>
                  </a:cubicBezTo>
                  <a:cubicBezTo>
                    <a:pt x="331363" y="223939"/>
                    <a:pt x="320235" y="142338"/>
                    <a:pt x="267380" y="90874"/>
                  </a:cubicBezTo>
                  <a:lnTo>
                    <a:pt x="267380" y="9087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45" descr="Head with gears">
            <a:extLst>
              <a:ext uri="{FF2B5EF4-FFF2-40B4-BE49-F238E27FC236}">
                <a16:creationId xmlns:a16="http://schemas.microsoft.com/office/drawing/2014/main" id="{B64AE2F5-87DB-4A20-A924-94C7C705643B}"/>
              </a:ext>
            </a:extLst>
          </p:cNvPr>
          <p:cNvGrpSpPr/>
          <p:nvPr/>
        </p:nvGrpSpPr>
        <p:grpSpPr>
          <a:xfrm>
            <a:off x="8986351" y="1861916"/>
            <a:ext cx="351004" cy="351004"/>
            <a:chOff x="8189507" y="3190226"/>
            <a:chExt cx="351004" cy="351004"/>
          </a:xfrm>
          <a:solidFill>
            <a:schemeClr val="bg2">
              <a:lumMod val="10000"/>
            </a:schemeClr>
          </a:solidFill>
        </p:grpSpPr>
        <p:sp>
          <p:nvSpPr>
            <p:cNvPr id="74" name="Freeform: Shape 72">
              <a:extLst>
                <a:ext uri="{FF2B5EF4-FFF2-40B4-BE49-F238E27FC236}">
                  <a16:creationId xmlns:a16="http://schemas.microsoft.com/office/drawing/2014/main" id="{B3AB74C7-B99D-4AA2-A60E-8F924EB4DA12}"/>
                </a:ext>
              </a:extLst>
            </p:cNvPr>
            <p:cNvSpPr/>
            <p:nvPr/>
          </p:nvSpPr>
          <p:spPr>
            <a:xfrm>
              <a:off x="8346361" y="3262254"/>
              <a:ext cx="30712" cy="30712"/>
            </a:xfrm>
            <a:custGeom>
              <a:avLst/>
              <a:gdLst>
                <a:gd name="connsiteX0" fmla="*/ 15356 w 30712"/>
                <a:gd name="connsiteY0" fmla="*/ 0 h 30712"/>
                <a:gd name="connsiteX1" fmla="*/ 0 w 30712"/>
                <a:gd name="connsiteY1" fmla="*/ 15356 h 30712"/>
                <a:gd name="connsiteX2" fmla="*/ 15356 w 30712"/>
                <a:gd name="connsiteY2" fmla="*/ 30713 h 30712"/>
                <a:gd name="connsiteX3" fmla="*/ 30713 w 30712"/>
                <a:gd name="connsiteY3" fmla="*/ 15356 h 30712"/>
                <a:gd name="connsiteX4" fmla="*/ 15356 w 30712"/>
                <a:gd name="connsiteY4" fmla="*/ 0 h 3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2" h="30712">
                  <a:moveTo>
                    <a:pt x="15356" y="0"/>
                  </a:moveTo>
                  <a:cubicBezTo>
                    <a:pt x="6947" y="0"/>
                    <a:pt x="0" y="6947"/>
                    <a:pt x="0" y="15356"/>
                  </a:cubicBezTo>
                  <a:cubicBezTo>
                    <a:pt x="0" y="23766"/>
                    <a:pt x="6947" y="30713"/>
                    <a:pt x="15356" y="30713"/>
                  </a:cubicBezTo>
                  <a:cubicBezTo>
                    <a:pt x="23766" y="30713"/>
                    <a:pt x="30713" y="23766"/>
                    <a:pt x="30713" y="15356"/>
                  </a:cubicBezTo>
                  <a:cubicBezTo>
                    <a:pt x="30713" y="6947"/>
                    <a:pt x="23766" y="0"/>
                    <a:pt x="15356" y="0"/>
                  </a:cubicBezTo>
                  <a:close/>
                </a:path>
              </a:pathLst>
            </a:custGeom>
            <a:grpFill/>
            <a:ln w="3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3">
              <a:extLst>
                <a:ext uri="{FF2B5EF4-FFF2-40B4-BE49-F238E27FC236}">
                  <a16:creationId xmlns:a16="http://schemas.microsoft.com/office/drawing/2014/main" id="{493B2A78-7C6E-443E-A9DC-CAFC79456A52}"/>
                </a:ext>
              </a:extLst>
            </p:cNvPr>
            <p:cNvSpPr/>
            <p:nvPr/>
          </p:nvSpPr>
          <p:spPr>
            <a:xfrm>
              <a:off x="8300292" y="3336477"/>
              <a:ext cx="30712" cy="30712"/>
            </a:xfrm>
            <a:custGeom>
              <a:avLst/>
              <a:gdLst>
                <a:gd name="connsiteX0" fmla="*/ 30713 w 30712"/>
                <a:gd name="connsiteY0" fmla="*/ 15356 h 30712"/>
                <a:gd name="connsiteX1" fmla="*/ 15356 w 30712"/>
                <a:gd name="connsiteY1" fmla="*/ 30713 h 30712"/>
                <a:gd name="connsiteX2" fmla="*/ 0 w 30712"/>
                <a:gd name="connsiteY2" fmla="*/ 15356 h 30712"/>
                <a:gd name="connsiteX3" fmla="*/ 15356 w 30712"/>
                <a:gd name="connsiteY3" fmla="*/ 0 h 30712"/>
                <a:gd name="connsiteX4" fmla="*/ 30713 w 30712"/>
                <a:gd name="connsiteY4" fmla="*/ 15356 h 3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2" h="30712">
                  <a:moveTo>
                    <a:pt x="30713" y="15356"/>
                  </a:moveTo>
                  <a:cubicBezTo>
                    <a:pt x="30713" y="23838"/>
                    <a:pt x="23838" y="30713"/>
                    <a:pt x="15356" y="30713"/>
                  </a:cubicBezTo>
                  <a:cubicBezTo>
                    <a:pt x="6875" y="30713"/>
                    <a:pt x="0" y="23838"/>
                    <a:pt x="0" y="15356"/>
                  </a:cubicBezTo>
                  <a:cubicBezTo>
                    <a:pt x="0" y="6875"/>
                    <a:pt x="6875" y="0"/>
                    <a:pt x="15356" y="0"/>
                  </a:cubicBezTo>
                  <a:cubicBezTo>
                    <a:pt x="23838" y="0"/>
                    <a:pt x="30713" y="6875"/>
                    <a:pt x="30713" y="15356"/>
                  </a:cubicBezTo>
                  <a:close/>
                </a:path>
              </a:pathLst>
            </a:custGeom>
            <a:grpFill/>
            <a:ln w="3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4">
              <a:extLst>
                <a:ext uri="{FF2B5EF4-FFF2-40B4-BE49-F238E27FC236}">
                  <a16:creationId xmlns:a16="http://schemas.microsoft.com/office/drawing/2014/main" id="{C6F10CED-67B6-4A0B-A774-CEAB584E0F6E}"/>
                </a:ext>
              </a:extLst>
            </p:cNvPr>
            <p:cNvSpPr/>
            <p:nvPr/>
          </p:nvSpPr>
          <p:spPr>
            <a:xfrm>
              <a:off x="8240621" y="3210701"/>
              <a:ext cx="248737" cy="295062"/>
            </a:xfrm>
            <a:custGeom>
              <a:avLst/>
              <a:gdLst>
                <a:gd name="connsiteX0" fmla="*/ 164607 w 248737"/>
                <a:gd name="connsiteY0" fmla="*/ 72029 h 295062"/>
                <a:gd name="connsiteX1" fmla="*/ 155466 w 248737"/>
                <a:gd name="connsiteY1" fmla="*/ 76417 h 295062"/>
                <a:gd name="connsiteX2" fmla="*/ 151810 w 248737"/>
                <a:gd name="connsiteY2" fmla="*/ 84460 h 295062"/>
                <a:gd name="connsiteX3" fmla="*/ 155100 w 248737"/>
                <a:gd name="connsiteY3" fmla="*/ 93967 h 295062"/>
                <a:gd name="connsiteX4" fmla="*/ 147788 w 248737"/>
                <a:gd name="connsiteY4" fmla="*/ 101279 h 295062"/>
                <a:gd name="connsiteX5" fmla="*/ 138281 w 248737"/>
                <a:gd name="connsiteY5" fmla="*/ 97989 h 295062"/>
                <a:gd name="connsiteX6" fmla="*/ 130237 w 248737"/>
                <a:gd name="connsiteY6" fmla="*/ 101279 h 295062"/>
                <a:gd name="connsiteX7" fmla="*/ 125850 w 248737"/>
                <a:gd name="connsiteY7" fmla="*/ 110054 h 295062"/>
                <a:gd name="connsiteX8" fmla="*/ 115612 w 248737"/>
                <a:gd name="connsiteY8" fmla="*/ 110054 h 295062"/>
                <a:gd name="connsiteX9" fmla="*/ 111225 w 248737"/>
                <a:gd name="connsiteY9" fmla="*/ 100914 h 295062"/>
                <a:gd name="connsiteX10" fmla="*/ 103181 w 248737"/>
                <a:gd name="connsiteY10" fmla="*/ 97623 h 295062"/>
                <a:gd name="connsiteX11" fmla="*/ 93674 w 248737"/>
                <a:gd name="connsiteY11" fmla="*/ 100914 h 295062"/>
                <a:gd name="connsiteX12" fmla="*/ 86362 w 248737"/>
                <a:gd name="connsiteY12" fmla="*/ 93601 h 295062"/>
                <a:gd name="connsiteX13" fmla="*/ 89653 w 248737"/>
                <a:gd name="connsiteY13" fmla="*/ 84095 h 295062"/>
                <a:gd name="connsiteX14" fmla="*/ 86362 w 248737"/>
                <a:gd name="connsiteY14" fmla="*/ 76051 h 295062"/>
                <a:gd name="connsiteX15" fmla="*/ 77221 w 248737"/>
                <a:gd name="connsiteY15" fmla="*/ 71663 h 295062"/>
                <a:gd name="connsiteX16" fmla="*/ 77221 w 248737"/>
                <a:gd name="connsiteY16" fmla="*/ 61426 h 295062"/>
                <a:gd name="connsiteX17" fmla="*/ 86362 w 248737"/>
                <a:gd name="connsiteY17" fmla="*/ 57038 h 295062"/>
                <a:gd name="connsiteX18" fmla="*/ 89653 w 248737"/>
                <a:gd name="connsiteY18" fmla="*/ 48994 h 295062"/>
                <a:gd name="connsiteX19" fmla="*/ 86728 w 248737"/>
                <a:gd name="connsiteY19" fmla="*/ 39488 h 295062"/>
                <a:gd name="connsiteX20" fmla="*/ 94040 w 248737"/>
                <a:gd name="connsiteY20" fmla="*/ 32175 h 295062"/>
                <a:gd name="connsiteX21" fmla="*/ 103546 w 248737"/>
                <a:gd name="connsiteY21" fmla="*/ 35466 h 295062"/>
                <a:gd name="connsiteX22" fmla="*/ 111590 w 248737"/>
                <a:gd name="connsiteY22" fmla="*/ 32175 h 295062"/>
                <a:gd name="connsiteX23" fmla="*/ 115978 w 248737"/>
                <a:gd name="connsiteY23" fmla="*/ 23035 h 295062"/>
                <a:gd name="connsiteX24" fmla="*/ 126215 w 248737"/>
                <a:gd name="connsiteY24" fmla="*/ 23035 h 295062"/>
                <a:gd name="connsiteX25" fmla="*/ 130603 w 248737"/>
                <a:gd name="connsiteY25" fmla="*/ 31810 h 295062"/>
                <a:gd name="connsiteX26" fmla="*/ 138647 w 248737"/>
                <a:gd name="connsiteY26" fmla="*/ 35100 h 295062"/>
                <a:gd name="connsiteX27" fmla="*/ 148153 w 248737"/>
                <a:gd name="connsiteY27" fmla="*/ 31810 h 295062"/>
                <a:gd name="connsiteX28" fmla="*/ 155466 w 248737"/>
                <a:gd name="connsiteY28" fmla="*/ 39122 h 295062"/>
                <a:gd name="connsiteX29" fmla="*/ 152175 w 248737"/>
                <a:gd name="connsiteY29" fmla="*/ 48629 h 295062"/>
                <a:gd name="connsiteX30" fmla="*/ 155466 w 248737"/>
                <a:gd name="connsiteY30" fmla="*/ 56673 h 295062"/>
                <a:gd name="connsiteX31" fmla="*/ 164607 w 248737"/>
                <a:gd name="connsiteY31" fmla="*/ 61060 h 295062"/>
                <a:gd name="connsiteX32" fmla="*/ 164607 w 248737"/>
                <a:gd name="connsiteY32" fmla="*/ 72029 h 295062"/>
                <a:gd name="connsiteX33" fmla="*/ 118537 w 248737"/>
                <a:gd name="connsiteY33" fmla="*/ 146252 h 295062"/>
                <a:gd name="connsiteX34" fmla="*/ 109397 w 248737"/>
                <a:gd name="connsiteY34" fmla="*/ 150639 h 295062"/>
                <a:gd name="connsiteX35" fmla="*/ 106106 w 248737"/>
                <a:gd name="connsiteY35" fmla="*/ 158683 h 295062"/>
                <a:gd name="connsiteX36" fmla="*/ 109031 w 248737"/>
                <a:gd name="connsiteY36" fmla="*/ 168189 h 295062"/>
                <a:gd name="connsiteX37" fmla="*/ 101718 w 248737"/>
                <a:gd name="connsiteY37" fmla="*/ 175502 h 295062"/>
                <a:gd name="connsiteX38" fmla="*/ 92212 w 248737"/>
                <a:gd name="connsiteY38" fmla="*/ 172211 h 295062"/>
                <a:gd name="connsiteX39" fmla="*/ 84168 w 248737"/>
                <a:gd name="connsiteY39" fmla="*/ 175502 h 295062"/>
                <a:gd name="connsiteX40" fmla="*/ 80146 w 248737"/>
                <a:gd name="connsiteY40" fmla="*/ 184277 h 295062"/>
                <a:gd name="connsiteX41" fmla="*/ 69909 w 248737"/>
                <a:gd name="connsiteY41" fmla="*/ 184277 h 295062"/>
                <a:gd name="connsiteX42" fmla="*/ 65521 w 248737"/>
                <a:gd name="connsiteY42" fmla="*/ 175136 h 295062"/>
                <a:gd name="connsiteX43" fmla="*/ 57477 w 248737"/>
                <a:gd name="connsiteY43" fmla="*/ 171846 h 295062"/>
                <a:gd name="connsiteX44" fmla="*/ 47971 w 248737"/>
                <a:gd name="connsiteY44" fmla="*/ 174771 h 295062"/>
                <a:gd name="connsiteX45" fmla="*/ 40658 w 248737"/>
                <a:gd name="connsiteY45" fmla="*/ 167458 h 295062"/>
                <a:gd name="connsiteX46" fmla="*/ 43949 w 248737"/>
                <a:gd name="connsiteY46" fmla="*/ 157952 h 295062"/>
                <a:gd name="connsiteX47" fmla="*/ 40658 w 248737"/>
                <a:gd name="connsiteY47" fmla="*/ 149908 h 295062"/>
                <a:gd name="connsiteX48" fmla="*/ 31518 w 248737"/>
                <a:gd name="connsiteY48" fmla="*/ 145520 h 295062"/>
                <a:gd name="connsiteX49" fmla="*/ 31518 w 248737"/>
                <a:gd name="connsiteY49" fmla="*/ 135283 h 295062"/>
                <a:gd name="connsiteX50" fmla="*/ 40658 w 248737"/>
                <a:gd name="connsiteY50" fmla="*/ 130895 h 295062"/>
                <a:gd name="connsiteX51" fmla="*/ 43949 w 248737"/>
                <a:gd name="connsiteY51" fmla="*/ 122851 h 295062"/>
                <a:gd name="connsiteX52" fmla="*/ 40658 w 248737"/>
                <a:gd name="connsiteY52" fmla="*/ 113345 h 295062"/>
                <a:gd name="connsiteX53" fmla="*/ 47971 w 248737"/>
                <a:gd name="connsiteY53" fmla="*/ 106032 h 295062"/>
                <a:gd name="connsiteX54" fmla="*/ 57477 w 248737"/>
                <a:gd name="connsiteY54" fmla="*/ 109323 h 295062"/>
                <a:gd name="connsiteX55" fmla="*/ 65521 w 248737"/>
                <a:gd name="connsiteY55" fmla="*/ 106032 h 295062"/>
                <a:gd name="connsiteX56" fmla="*/ 69909 w 248737"/>
                <a:gd name="connsiteY56" fmla="*/ 96892 h 295062"/>
                <a:gd name="connsiteX57" fmla="*/ 80512 w 248737"/>
                <a:gd name="connsiteY57" fmla="*/ 96892 h 295062"/>
                <a:gd name="connsiteX58" fmla="*/ 84899 w 248737"/>
                <a:gd name="connsiteY58" fmla="*/ 106032 h 295062"/>
                <a:gd name="connsiteX59" fmla="*/ 92943 w 248737"/>
                <a:gd name="connsiteY59" fmla="*/ 109323 h 295062"/>
                <a:gd name="connsiteX60" fmla="*/ 102450 w 248737"/>
                <a:gd name="connsiteY60" fmla="*/ 106032 h 295062"/>
                <a:gd name="connsiteX61" fmla="*/ 109762 w 248737"/>
                <a:gd name="connsiteY61" fmla="*/ 113345 h 295062"/>
                <a:gd name="connsiteX62" fmla="*/ 106471 w 248737"/>
                <a:gd name="connsiteY62" fmla="*/ 122851 h 295062"/>
                <a:gd name="connsiteX63" fmla="*/ 109762 w 248737"/>
                <a:gd name="connsiteY63" fmla="*/ 130895 h 295062"/>
                <a:gd name="connsiteX64" fmla="*/ 118903 w 248737"/>
                <a:gd name="connsiteY64" fmla="*/ 135283 h 295062"/>
                <a:gd name="connsiteX65" fmla="*/ 118537 w 248737"/>
                <a:gd name="connsiteY65" fmla="*/ 146252 h 295062"/>
                <a:gd name="connsiteX66" fmla="*/ 118537 w 248737"/>
                <a:gd name="connsiteY66" fmla="*/ 146252 h 295062"/>
                <a:gd name="connsiteX67" fmla="*/ 245045 w 248737"/>
                <a:gd name="connsiteY67" fmla="*/ 159780 h 295062"/>
                <a:gd name="connsiteX68" fmla="*/ 219817 w 248737"/>
                <a:gd name="connsiteY68" fmla="*/ 115904 h 295062"/>
                <a:gd name="connsiteX69" fmla="*/ 219817 w 248737"/>
                <a:gd name="connsiteY69" fmla="*/ 114076 h 295062"/>
                <a:gd name="connsiteX70" fmla="*/ 166069 w 248737"/>
                <a:gd name="connsiteY70" fmla="*/ 15356 h 295062"/>
                <a:gd name="connsiteX71" fmla="*/ 53821 w 248737"/>
                <a:gd name="connsiteY71" fmla="*/ 15356 h 295062"/>
                <a:gd name="connsiteX72" fmla="*/ 73 w 248737"/>
                <a:gd name="connsiteY72" fmla="*/ 114076 h 295062"/>
                <a:gd name="connsiteX73" fmla="*/ 43218 w 248737"/>
                <a:gd name="connsiteY73" fmla="*/ 202559 h 295062"/>
                <a:gd name="connsiteX74" fmla="*/ 43218 w 248737"/>
                <a:gd name="connsiteY74" fmla="*/ 295063 h 295062"/>
                <a:gd name="connsiteX75" fmla="*/ 158756 w 248737"/>
                <a:gd name="connsiteY75" fmla="*/ 295063 h 295062"/>
                <a:gd name="connsiteX76" fmla="*/ 158756 w 248737"/>
                <a:gd name="connsiteY76" fmla="*/ 251187 h 295062"/>
                <a:gd name="connsiteX77" fmla="*/ 176672 w 248737"/>
                <a:gd name="connsiteY77" fmla="*/ 251187 h 295062"/>
                <a:gd name="connsiteX78" fmla="*/ 207385 w 248737"/>
                <a:gd name="connsiteY78" fmla="*/ 238390 h 295062"/>
                <a:gd name="connsiteX79" fmla="*/ 219817 w 248737"/>
                <a:gd name="connsiteY79" fmla="*/ 207312 h 295062"/>
                <a:gd name="connsiteX80" fmla="*/ 219817 w 248737"/>
                <a:gd name="connsiteY80" fmla="*/ 185374 h 295062"/>
                <a:gd name="connsiteX81" fmla="*/ 235904 w 248737"/>
                <a:gd name="connsiteY81" fmla="*/ 185374 h 295062"/>
                <a:gd name="connsiteX82" fmla="*/ 245045 w 248737"/>
                <a:gd name="connsiteY82" fmla="*/ 159780 h 29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8737" h="295062">
                  <a:moveTo>
                    <a:pt x="164607" y="72029"/>
                  </a:moveTo>
                  <a:lnTo>
                    <a:pt x="155466" y="76417"/>
                  </a:lnTo>
                  <a:cubicBezTo>
                    <a:pt x="154735" y="79342"/>
                    <a:pt x="153272" y="81901"/>
                    <a:pt x="151810" y="84460"/>
                  </a:cubicBezTo>
                  <a:lnTo>
                    <a:pt x="155100" y="93967"/>
                  </a:lnTo>
                  <a:lnTo>
                    <a:pt x="147788" y="101279"/>
                  </a:lnTo>
                  <a:lnTo>
                    <a:pt x="138281" y="97989"/>
                  </a:lnTo>
                  <a:cubicBezTo>
                    <a:pt x="135722" y="99451"/>
                    <a:pt x="133162" y="100548"/>
                    <a:pt x="130237" y="101279"/>
                  </a:cubicBezTo>
                  <a:lnTo>
                    <a:pt x="125850" y="110054"/>
                  </a:lnTo>
                  <a:lnTo>
                    <a:pt x="115612" y="110054"/>
                  </a:lnTo>
                  <a:lnTo>
                    <a:pt x="111225" y="100914"/>
                  </a:lnTo>
                  <a:cubicBezTo>
                    <a:pt x="108300" y="100182"/>
                    <a:pt x="105740" y="99086"/>
                    <a:pt x="103181" y="97623"/>
                  </a:cubicBezTo>
                  <a:lnTo>
                    <a:pt x="93674" y="100914"/>
                  </a:lnTo>
                  <a:lnTo>
                    <a:pt x="86362" y="93601"/>
                  </a:lnTo>
                  <a:lnTo>
                    <a:pt x="89653" y="84095"/>
                  </a:lnTo>
                  <a:cubicBezTo>
                    <a:pt x="88190" y="81535"/>
                    <a:pt x="87093" y="78976"/>
                    <a:pt x="86362" y="76051"/>
                  </a:cubicBezTo>
                  <a:lnTo>
                    <a:pt x="77221" y="71663"/>
                  </a:lnTo>
                  <a:lnTo>
                    <a:pt x="77221" y="61426"/>
                  </a:lnTo>
                  <a:lnTo>
                    <a:pt x="86362" y="57038"/>
                  </a:lnTo>
                  <a:cubicBezTo>
                    <a:pt x="87093" y="54113"/>
                    <a:pt x="88190" y="51554"/>
                    <a:pt x="89653" y="48994"/>
                  </a:cubicBezTo>
                  <a:lnTo>
                    <a:pt x="86728" y="39488"/>
                  </a:lnTo>
                  <a:lnTo>
                    <a:pt x="94040" y="32175"/>
                  </a:lnTo>
                  <a:lnTo>
                    <a:pt x="103546" y="35466"/>
                  </a:lnTo>
                  <a:cubicBezTo>
                    <a:pt x="106106" y="34004"/>
                    <a:pt x="108665" y="32907"/>
                    <a:pt x="111590" y="32175"/>
                  </a:cubicBezTo>
                  <a:lnTo>
                    <a:pt x="115978" y="23035"/>
                  </a:lnTo>
                  <a:lnTo>
                    <a:pt x="126215" y="23035"/>
                  </a:lnTo>
                  <a:lnTo>
                    <a:pt x="130603" y="31810"/>
                  </a:lnTo>
                  <a:cubicBezTo>
                    <a:pt x="133528" y="32541"/>
                    <a:pt x="136087" y="33638"/>
                    <a:pt x="138647" y="35100"/>
                  </a:cubicBezTo>
                  <a:lnTo>
                    <a:pt x="148153" y="31810"/>
                  </a:lnTo>
                  <a:lnTo>
                    <a:pt x="155466" y="39122"/>
                  </a:lnTo>
                  <a:lnTo>
                    <a:pt x="152175" y="48629"/>
                  </a:lnTo>
                  <a:cubicBezTo>
                    <a:pt x="153638" y="51188"/>
                    <a:pt x="154735" y="53747"/>
                    <a:pt x="155466" y="56673"/>
                  </a:cubicBezTo>
                  <a:lnTo>
                    <a:pt x="164607" y="61060"/>
                  </a:lnTo>
                  <a:lnTo>
                    <a:pt x="164607" y="72029"/>
                  </a:lnTo>
                  <a:close/>
                  <a:moveTo>
                    <a:pt x="118537" y="146252"/>
                  </a:moveTo>
                  <a:lnTo>
                    <a:pt x="109397" y="150639"/>
                  </a:lnTo>
                  <a:cubicBezTo>
                    <a:pt x="108665" y="153564"/>
                    <a:pt x="107568" y="156124"/>
                    <a:pt x="106106" y="158683"/>
                  </a:cubicBezTo>
                  <a:lnTo>
                    <a:pt x="109031" y="168189"/>
                  </a:lnTo>
                  <a:lnTo>
                    <a:pt x="101718" y="175502"/>
                  </a:lnTo>
                  <a:lnTo>
                    <a:pt x="92212" y="172211"/>
                  </a:lnTo>
                  <a:cubicBezTo>
                    <a:pt x="89653" y="173674"/>
                    <a:pt x="87093" y="174771"/>
                    <a:pt x="84168" y="175502"/>
                  </a:cubicBezTo>
                  <a:lnTo>
                    <a:pt x="80146" y="184277"/>
                  </a:lnTo>
                  <a:lnTo>
                    <a:pt x="69909" y="184277"/>
                  </a:lnTo>
                  <a:lnTo>
                    <a:pt x="65521" y="175136"/>
                  </a:lnTo>
                  <a:cubicBezTo>
                    <a:pt x="62596" y="174405"/>
                    <a:pt x="60037" y="173308"/>
                    <a:pt x="57477" y="171846"/>
                  </a:cubicBezTo>
                  <a:lnTo>
                    <a:pt x="47971" y="174771"/>
                  </a:lnTo>
                  <a:lnTo>
                    <a:pt x="40658" y="167458"/>
                  </a:lnTo>
                  <a:lnTo>
                    <a:pt x="43949" y="157952"/>
                  </a:lnTo>
                  <a:cubicBezTo>
                    <a:pt x="42486" y="155392"/>
                    <a:pt x="41390" y="152833"/>
                    <a:pt x="40658" y="149908"/>
                  </a:cubicBezTo>
                  <a:lnTo>
                    <a:pt x="31518" y="145520"/>
                  </a:lnTo>
                  <a:lnTo>
                    <a:pt x="31518" y="135283"/>
                  </a:lnTo>
                  <a:lnTo>
                    <a:pt x="40658" y="130895"/>
                  </a:lnTo>
                  <a:cubicBezTo>
                    <a:pt x="41390" y="127970"/>
                    <a:pt x="42486" y="125411"/>
                    <a:pt x="43949" y="122851"/>
                  </a:cubicBezTo>
                  <a:lnTo>
                    <a:pt x="40658" y="113345"/>
                  </a:lnTo>
                  <a:lnTo>
                    <a:pt x="47971" y="106032"/>
                  </a:lnTo>
                  <a:lnTo>
                    <a:pt x="57477" y="109323"/>
                  </a:lnTo>
                  <a:cubicBezTo>
                    <a:pt x="60037" y="107861"/>
                    <a:pt x="62596" y="106764"/>
                    <a:pt x="65521" y="106032"/>
                  </a:cubicBezTo>
                  <a:lnTo>
                    <a:pt x="69909" y="96892"/>
                  </a:lnTo>
                  <a:lnTo>
                    <a:pt x="80512" y="96892"/>
                  </a:lnTo>
                  <a:lnTo>
                    <a:pt x="84899" y="106032"/>
                  </a:lnTo>
                  <a:cubicBezTo>
                    <a:pt x="87824" y="106764"/>
                    <a:pt x="90384" y="107861"/>
                    <a:pt x="92943" y="109323"/>
                  </a:cubicBezTo>
                  <a:lnTo>
                    <a:pt x="102450" y="106032"/>
                  </a:lnTo>
                  <a:lnTo>
                    <a:pt x="109762" y="113345"/>
                  </a:lnTo>
                  <a:lnTo>
                    <a:pt x="106471" y="122851"/>
                  </a:lnTo>
                  <a:cubicBezTo>
                    <a:pt x="107934" y="125411"/>
                    <a:pt x="109031" y="127970"/>
                    <a:pt x="109762" y="130895"/>
                  </a:cubicBezTo>
                  <a:lnTo>
                    <a:pt x="118903" y="135283"/>
                  </a:lnTo>
                  <a:lnTo>
                    <a:pt x="118537" y="146252"/>
                  </a:lnTo>
                  <a:lnTo>
                    <a:pt x="118537" y="146252"/>
                  </a:lnTo>
                  <a:close/>
                  <a:moveTo>
                    <a:pt x="245045" y="159780"/>
                  </a:moveTo>
                  <a:lnTo>
                    <a:pt x="219817" y="115904"/>
                  </a:lnTo>
                  <a:lnTo>
                    <a:pt x="219817" y="114076"/>
                  </a:lnTo>
                  <a:cubicBezTo>
                    <a:pt x="221279" y="73857"/>
                    <a:pt x="200804" y="36197"/>
                    <a:pt x="166069" y="15356"/>
                  </a:cubicBezTo>
                  <a:cubicBezTo>
                    <a:pt x="131334" y="-5119"/>
                    <a:pt x="88556" y="-5119"/>
                    <a:pt x="53821" y="15356"/>
                  </a:cubicBezTo>
                  <a:cubicBezTo>
                    <a:pt x="19086" y="35832"/>
                    <a:pt x="-1389" y="73857"/>
                    <a:pt x="73" y="114076"/>
                  </a:cubicBezTo>
                  <a:cubicBezTo>
                    <a:pt x="73" y="148811"/>
                    <a:pt x="15795" y="181352"/>
                    <a:pt x="43218" y="202559"/>
                  </a:cubicBezTo>
                  <a:lnTo>
                    <a:pt x="43218" y="295063"/>
                  </a:lnTo>
                  <a:lnTo>
                    <a:pt x="158756" y="295063"/>
                  </a:lnTo>
                  <a:lnTo>
                    <a:pt x="158756" y="251187"/>
                  </a:lnTo>
                  <a:lnTo>
                    <a:pt x="176672" y="251187"/>
                  </a:lnTo>
                  <a:cubicBezTo>
                    <a:pt x="188372" y="251187"/>
                    <a:pt x="199341" y="246434"/>
                    <a:pt x="207385" y="238390"/>
                  </a:cubicBezTo>
                  <a:cubicBezTo>
                    <a:pt x="215429" y="229981"/>
                    <a:pt x="219817" y="219012"/>
                    <a:pt x="219817" y="207312"/>
                  </a:cubicBezTo>
                  <a:lnTo>
                    <a:pt x="219817" y="185374"/>
                  </a:lnTo>
                  <a:lnTo>
                    <a:pt x="235904" y="185374"/>
                  </a:lnTo>
                  <a:cubicBezTo>
                    <a:pt x="245411" y="184277"/>
                    <a:pt x="253820" y="173308"/>
                    <a:pt x="245045" y="159780"/>
                  </a:cubicBezTo>
                  <a:close/>
                </a:path>
              </a:pathLst>
            </a:custGeom>
            <a:grpFill/>
            <a:ln w="3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7E477F-88AC-B015-BEAC-181C8739D2A4}"/>
              </a:ext>
            </a:extLst>
          </p:cNvPr>
          <p:cNvSpPr/>
          <p:nvPr/>
        </p:nvSpPr>
        <p:spPr>
          <a:xfrm>
            <a:off x="1922975" y="1734685"/>
            <a:ext cx="6771574" cy="1590159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/>
              <a:t>ПРОГРАММА «ПРЕДМЕТНАЯ ПОДГОТОВКА К ЕГЭ-2023»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3DAF3-B760-E744-5E83-EAB612CCC02F}"/>
              </a:ext>
            </a:extLst>
          </p:cNvPr>
          <p:cNvSpPr txBox="1"/>
          <p:nvPr/>
        </p:nvSpPr>
        <p:spPr>
          <a:xfrm>
            <a:off x="8931813" y="3779624"/>
            <a:ext cx="3132212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600" noProof="1"/>
              <a:t>ВИДЕОЗАПИСИ ВЕБИНАРОВ ДЛЯ ВСЕХ ВЫПУСКНИКОВ </a:t>
            </a:r>
          </a:p>
          <a:p>
            <a:pPr algn="ctr"/>
            <a:r>
              <a:rPr lang="ru-RU" sz="1600" noProof="1"/>
              <a:t>и педагогов </a:t>
            </a:r>
            <a:endParaRPr lang="en-US" sz="1600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BA27A-22CA-A5AC-D131-16976C7C59E7}"/>
              </a:ext>
            </a:extLst>
          </p:cNvPr>
          <p:cNvSpPr txBox="1"/>
          <p:nvPr/>
        </p:nvSpPr>
        <p:spPr>
          <a:xfrm rot="10800000" flipV="1">
            <a:off x="9652357" y="1715086"/>
            <a:ext cx="2522100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УЧЕБНЫЕ ПРЕДМЕТЫ ЕГЭ</a:t>
            </a:r>
            <a:endParaRPr lang="en-US" noProof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FAE911-4ED5-4E6A-91B8-7CA3C493322A}"/>
              </a:ext>
            </a:extLst>
          </p:cNvPr>
          <p:cNvSpPr txBox="1"/>
          <p:nvPr/>
        </p:nvSpPr>
        <p:spPr>
          <a:xfrm rot="10800000" flipV="1">
            <a:off x="263470" y="996516"/>
            <a:ext cx="4843895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КОНСУЛЬТАЦИОННЫЙ ПУНКТ «ЭРУДИТ» </a:t>
            </a:r>
            <a:r>
              <a:rPr lang="ru-RU" u="sng" dirty="0">
                <a:hlinkClick r:id="rId3"/>
              </a:rPr>
              <a:t>https://www.eruditdon.ru/consultationpoint</a:t>
            </a:r>
            <a:endParaRPr lang="ru-RU" dirty="0"/>
          </a:p>
          <a:p>
            <a:pPr algn="ctr"/>
            <a:endParaRPr lang="en-US" noProof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D94C19-BFDA-408D-BFC4-006F70120DE2}"/>
              </a:ext>
            </a:extLst>
          </p:cNvPr>
          <p:cNvSpPr txBox="1"/>
          <p:nvPr/>
        </p:nvSpPr>
        <p:spPr>
          <a:xfrm>
            <a:off x="131736" y="4817831"/>
            <a:ext cx="1942387" cy="163121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ПРОВЕДЕНИЕ КОНСУЛЬТАЦИЙ ВЕДУЩИМИ ПЕДАГОГАМИ РЕСПУБЛИКИ</a:t>
            </a:r>
            <a:endParaRPr lang="en-US" noProof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BEB10F-4B9E-4CEB-8A56-333B7E356569}"/>
              </a:ext>
            </a:extLst>
          </p:cNvPr>
          <p:cNvSpPr txBox="1"/>
          <p:nvPr/>
        </p:nvSpPr>
        <p:spPr>
          <a:xfrm rot="10800000" flipV="1">
            <a:off x="4734732" y="3412656"/>
            <a:ext cx="4073182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ТЕХНОЛОГИЯ ЗАПОЛНЕНИЯ БЛАНКОВ ЕГЭ</a:t>
            </a:r>
            <a:endParaRPr lang="en-US" noProof="1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0721B78-9B66-4D6D-A09B-A91DB74A5E0C}"/>
              </a:ext>
            </a:extLst>
          </p:cNvPr>
          <p:cNvSpPr/>
          <p:nvPr/>
        </p:nvSpPr>
        <p:spPr>
          <a:xfrm>
            <a:off x="0" y="1"/>
            <a:ext cx="12192001" cy="810094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/>
              <a:t>КОНСУЛЬТАЦИОННЫЙ ПУНКТ «ЭРУДИТ»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5" y="1830652"/>
            <a:ext cx="1553699" cy="2875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59" y="2327710"/>
            <a:ext cx="3631966" cy="1507931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64809"/>
              </p:ext>
            </p:extLst>
          </p:nvPr>
        </p:nvGraphicFramePr>
        <p:xfrm>
          <a:off x="2186112" y="3411938"/>
          <a:ext cx="2166212" cy="316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6" imgW="6857913" imgH="5143500" progId="Acrobat.Document.DC">
                  <p:embed/>
                </p:oleObj>
              </mc:Choice>
              <mc:Fallback>
                <p:oleObj name="Acrobat Document" r:id="rId6" imgW="6857913" imgH="51435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6112" y="3411938"/>
                        <a:ext cx="2166212" cy="316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24" y="4070397"/>
            <a:ext cx="4467500" cy="250759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0800000" flipV="1">
            <a:off x="8818446" y="4557123"/>
            <a:ext cx="33560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4472C4"/>
                </a:solidFill>
              </a:rPr>
              <a:t>Ссылка на размещённый материал по Обществознанию за 25.02.2023 г. на сайте лицей-интернат "Эрудит" в папке https://</a:t>
            </a:r>
            <a:r>
              <a:rPr lang="ru-RU" sz="1400" dirty="0" smtClean="0">
                <a:solidFill>
                  <a:srgbClr val="4472C4"/>
                </a:solidFill>
              </a:rPr>
              <a:t>cloud.mail.ru/public/4K3r/TN9paxm6k</a:t>
            </a:r>
            <a:endParaRPr lang="ru-RU" sz="1400" dirty="0">
              <a:solidFill>
                <a:srgbClr val="4472C4"/>
              </a:solidFill>
            </a:endParaRPr>
          </a:p>
          <a:p>
            <a:pPr algn="just"/>
            <a:r>
              <a:rPr lang="ru-RU" sz="1400" dirty="0">
                <a:solidFill>
                  <a:srgbClr val="4472C4"/>
                </a:solidFill>
              </a:rPr>
              <a:t>Облако Mail.ru (https://cloud.mail.ru/public/4K3r/TN9paxm6k)</a:t>
            </a:r>
          </a:p>
        </p:txBody>
      </p:sp>
    </p:spTree>
    <p:extLst>
      <p:ext uri="{BB962C8B-B14F-4D97-AF65-F5344CB8AC3E}">
        <p14:creationId xmlns:p14="http://schemas.microsoft.com/office/powerpoint/2010/main" val="337040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54244" y="6363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Статья 5 Федерального закона </a:t>
            </a:r>
            <a:r>
              <a:rPr lang="ru-RU" sz="3600" b="1" dirty="0">
                <a:solidFill>
                  <a:prstClr val="white"/>
                </a:solidFill>
              </a:rPr>
              <a:t>от 17.02.2023 № 19-ФЗ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44">
            <a:extLst>
              <a:ext uri="{FF2B5EF4-FFF2-40B4-BE49-F238E27FC236}">
                <a16:creationId xmlns:a16="http://schemas.microsoft.com/office/drawing/2014/main" id="{EAE0D1C5-31CC-45CE-8748-7495908A9DEE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2174230" y="1080197"/>
            <a:ext cx="1446550" cy="1783356"/>
          </a:xfrm>
          <a:prstGeom prst="chevron">
            <a:avLst>
              <a:gd name="adj" fmla="val 3459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44">
            <a:extLst>
              <a:ext uri="{FF2B5EF4-FFF2-40B4-BE49-F238E27FC236}">
                <a16:creationId xmlns:a16="http://schemas.microsoft.com/office/drawing/2014/main" id="{1AE3CEA6-668C-4762-BA99-B70ECE56B2D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4461246" y="1026022"/>
            <a:ext cx="1321208" cy="1773656"/>
          </a:xfrm>
          <a:prstGeom prst="chevron">
            <a:avLst>
              <a:gd name="adj" fmla="val 3459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utoShape 44">
            <a:extLst>
              <a:ext uri="{FF2B5EF4-FFF2-40B4-BE49-F238E27FC236}">
                <a16:creationId xmlns:a16="http://schemas.microsoft.com/office/drawing/2014/main" id="{47A87DB7-1EAE-4559-A61D-E053A522102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6685593" y="1017525"/>
            <a:ext cx="1321207" cy="1783358"/>
          </a:xfrm>
          <a:prstGeom prst="chevron">
            <a:avLst>
              <a:gd name="adj" fmla="val 34597"/>
            </a:avLst>
          </a:prstGeom>
          <a:solidFill>
            <a:srgbClr val="0070C0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utoShape 44">
            <a:extLst>
              <a:ext uri="{FF2B5EF4-FFF2-40B4-BE49-F238E27FC236}">
                <a16:creationId xmlns:a16="http://schemas.microsoft.com/office/drawing/2014/main" id="{3E8CAB1F-87D2-4CCC-9721-70CFEF687A26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739087" y="1097690"/>
            <a:ext cx="1451237" cy="1783357"/>
          </a:xfrm>
          <a:prstGeom prst="chevron">
            <a:avLst>
              <a:gd name="adj" fmla="val 34597"/>
            </a:avLst>
          </a:prstGeom>
          <a:solidFill>
            <a:srgbClr val="658ACD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53">
            <a:extLst>
              <a:ext uri="{FF2B5EF4-FFF2-40B4-BE49-F238E27FC236}">
                <a16:creationId xmlns:a16="http://schemas.microsoft.com/office/drawing/2014/main" id="{EAEC2F0E-0162-4B11-B829-FA77A9801CE7}"/>
              </a:ext>
            </a:extLst>
          </p:cNvPr>
          <p:cNvSpPr txBox="1">
            <a:spLocks noChangeArrowheads="1"/>
          </p:cNvSpPr>
          <p:nvPr/>
        </p:nvSpPr>
        <p:spPr bwMode="gray">
          <a:xfrm rot="10800000" flipV="1">
            <a:off x="1297194" y="3182430"/>
            <a:ext cx="9422968" cy="270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 eaLnBrk="0" hangingPunct="0">
              <a:defRPr sz="2000" b="1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indent="449580" algn="ctr" eaLnBrk="1" hangingPunct="1">
              <a:lnSpc>
                <a:spcPct val="107000"/>
              </a:lnSpc>
            </a:pPr>
            <a:r>
              <a:rPr lang="ru-RU" sz="3200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32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</a:t>
            </a:r>
            <a:endParaRPr lang="ru-RU" sz="3200" dirty="0" smtClean="0">
              <a:solidFill>
                <a:srgbClr val="4472C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ctr" eaLnBrk="1" hangingPunct="1">
              <a:lnSpc>
                <a:spcPct val="107000"/>
              </a:lnSpc>
            </a:pPr>
            <a:r>
              <a:rPr lang="ru-RU" sz="3200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32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итоговой аттестации по образовательным программам </a:t>
            </a:r>
            <a:r>
              <a:rPr lang="ru-RU" sz="3200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 </a:t>
            </a:r>
            <a:r>
              <a:rPr lang="ru-RU" sz="32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(ГИА-11) и прием на обучение в </a:t>
            </a:r>
            <a:r>
              <a:rPr lang="ru-RU" sz="3200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высшего образования</a:t>
            </a:r>
            <a:endParaRPr lang="ru-RU" sz="3200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5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FDD3AB9-1672-47A9-89D0-3DF501905B33}"/>
              </a:ext>
            </a:extLst>
          </p:cNvPr>
          <p:cNvGrpSpPr/>
          <p:nvPr/>
        </p:nvGrpSpPr>
        <p:grpSpPr>
          <a:xfrm>
            <a:off x="24246" y="1560867"/>
            <a:ext cx="12191998" cy="3893494"/>
            <a:chOff x="1208478" y="2493215"/>
            <a:chExt cx="4210627" cy="2636279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801173E-6E49-41A2-9DE5-952618308E74}"/>
                </a:ext>
              </a:extLst>
            </p:cNvPr>
            <p:cNvSpPr/>
            <p:nvPr/>
          </p:nvSpPr>
          <p:spPr>
            <a:xfrm>
              <a:off x="1208478" y="3136889"/>
              <a:ext cx="4210627" cy="1057111"/>
            </a:xfrm>
            <a:prstGeom prst="rect">
              <a:avLst/>
            </a:pr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65B9685-F3F0-417F-9F45-F21F34AFD188}"/>
                </a:ext>
              </a:extLst>
            </p:cNvPr>
            <p:cNvSpPr/>
            <p:nvPr/>
          </p:nvSpPr>
          <p:spPr>
            <a:xfrm>
              <a:off x="1433251" y="2493215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A92969D-B888-4BAD-8B2E-EC9622EF26B2}"/>
                </a:ext>
              </a:extLst>
            </p:cNvPr>
            <p:cNvSpPr/>
            <p:nvPr/>
          </p:nvSpPr>
          <p:spPr>
            <a:xfrm>
              <a:off x="1465741" y="4634494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105CD060-EF64-40A4-83D5-1E9C3F1117CF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2B82AA6F-74DE-4A42-8338-2331DCCD4B2C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56F34FF-4F89-4D7C-9EF8-32F3F1513A67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DF0B56FA-8374-4607-92E6-B531A9D52FC0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6F82E32-401F-485B-95A9-0871B27DE44D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454F45FC-23A2-4A4C-B025-227B25DD87CB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A64D684-9622-4774-BCAE-D33807CEABF2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9E7E72-C3E2-4547-82FE-8CF94AFA19A4}"/>
              </a:ext>
            </a:extLst>
          </p:cNvPr>
          <p:cNvSpPr/>
          <p:nvPr/>
        </p:nvSpPr>
        <p:spPr>
          <a:xfrm>
            <a:off x="111368" y="0"/>
            <a:ext cx="12080631" cy="94746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ФОРМЫ</a:t>
            </a:r>
            <a:endParaRPr lang="ru-RU" sz="3600" b="1" dirty="0"/>
          </a:p>
          <a:p>
            <a:pPr algn="ctr"/>
            <a:r>
              <a:rPr lang="ru-RU" sz="3600" b="1" dirty="0" smtClean="0"/>
              <a:t>ГИА-11 В </a:t>
            </a:r>
            <a:r>
              <a:rPr lang="ru-RU" sz="3600" b="1" dirty="0"/>
              <a:t>2023 ГОДУ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0A7BAF9-74BA-4A63-B532-CF048031E363}"/>
              </a:ext>
            </a:extLst>
          </p:cNvPr>
          <p:cNvSpPr/>
          <p:nvPr/>
        </p:nvSpPr>
        <p:spPr>
          <a:xfrm>
            <a:off x="805912" y="1534332"/>
            <a:ext cx="10750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промежуточной аттестации, результаты которой признаются результатами ГИА по образовательным программам среднего общего образования и являются основанием для выдачи аттестата о среднем общем </a:t>
            </a:r>
            <a:r>
              <a:rPr lang="ru-RU" sz="2000" b="1" kern="0" dirty="0" smtClean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A7BAF9-74BA-4A63-B532-CF048031E363}"/>
              </a:ext>
            </a:extLst>
          </p:cNvPr>
          <p:cNvSpPr/>
          <p:nvPr/>
        </p:nvSpPr>
        <p:spPr>
          <a:xfrm rot="10800000" flipV="1">
            <a:off x="1106544" y="4783251"/>
            <a:ext cx="10602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 smtClean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единого государственного экзамена (на добровольной основе)</a:t>
            </a:r>
          </a:p>
          <a:p>
            <a:pPr lvl="0" algn="ctr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БЕЗ ПРОХОЖДЕНИЯ ИТОГОВОГО СОЧИНЕНИЯ (ИЗЛОЖЕНИЯ)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37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801173E-6E49-41A2-9DE5-952618308E74}"/>
              </a:ext>
            </a:extLst>
          </p:cNvPr>
          <p:cNvSpPr/>
          <p:nvPr/>
        </p:nvSpPr>
        <p:spPr>
          <a:xfrm>
            <a:off x="24246" y="5471082"/>
            <a:ext cx="12158419" cy="1386918"/>
          </a:xfrm>
          <a:prstGeom prst="rect">
            <a:avLst/>
          </a:prstGeom>
          <a:solidFill>
            <a:srgbClr val="0056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олилиния: фигура 31">
            <a:extLst>
              <a:ext uri="{FF2B5EF4-FFF2-40B4-BE49-F238E27FC236}">
                <a16:creationId xmlns:a16="http://schemas.microsoft.com/office/drawing/2014/main" id="{454F45FC-23A2-4A4C-B025-227B25DD87CB}"/>
              </a:ext>
            </a:extLst>
          </p:cNvPr>
          <p:cNvSpPr/>
          <p:nvPr/>
        </p:nvSpPr>
        <p:spPr>
          <a:xfrm>
            <a:off x="805912" y="5468431"/>
            <a:ext cx="11009371" cy="1158791"/>
          </a:xfrm>
          <a:custGeom>
            <a:avLst/>
            <a:gdLst>
              <a:gd name="connsiteX0" fmla="*/ 711 w 3820238"/>
              <a:gd name="connsiteY0" fmla="*/ 0 h 874729"/>
              <a:gd name="connsiteX1" fmla="*/ 3820236 w 3820238"/>
              <a:gd name="connsiteY1" fmla="*/ 0 h 874729"/>
              <a:gd name="connsiteX2" fmla="*/ 3820236 w 3820238"/>
              <a:gd name="connsiteY2" fmla="*/ 547965 h 874729"/>
              <a:gd name="connsiteX3" fmla="*/ 3820238 w 3820238"/>
              <a:gd name="connsiteY3" fmla="*/ 547975 h 874729"/>
              <a:gd name="connsiteX4" fmla="*/ 3820236 w 3820238"/>
              <a:gd name="connsiteY4" fmla="*/ 547985 h 874729"/>
              <a:gd name="connsiteX5" fmla="*/ 3820236 w 3820238"/>
              <a:gd name="connsiteY5" fmla="*/ 560728 h 874729"/>
              <a:gd name="connsiteX6" fmla="*/ 3817664 w 3820238"/>
              <a:gd name="connsiteY6" fmla="*/ 560728 h 874729"/>
              <a:gd name="connsiteX7" fmla="*/ 3794560 w 3820238"/>
              <a:gd name="connsiteY7" fmla="*/ 675162 h 874729"/>
              <a:gd name="connsiteX8" fmla="*/ 3559337 w 3820238"/>
              <a:gd name="connsiteY8" fmla="*/ 868091 h 874729"/>
              <a:gd name="connsiteX9" fmla="*/ 3507487 w 3820238"/>
              <a:gd name="connsiteY9" fmla="*/ 873317 h 874729"/>
              <a:gd name="connsiteX10" fmla="*/ 3507487 w 3820238"/>
              <a:gd name="connsiteY10" fmla="*/ 874729 h 874729"/>
              <a:gd name="connsiteX11" fmla="*/ 3493484 w 3820238"/>
              <a:gd name="connsiteY11" fmla="*/ 874729 h 874729"/>
              <a:gd name="connsiteX12" fmla="*/ 326754 w 3820238"/>
              <a:gd name="connsiteY12" fmla="*/ 874729 h 874729"/>
              <a:gd name="connsiteX13" fmla="*/ 319609 w 3820238"/>
              <a:gd name="connsiteY13" fmla="*/ 874729 h 874729"/>
              <a:gd name="connsiteX14" fmla="*/ 319609 w 3820238"/>
              <a:gd name="connsiteY14" fmla="*/ 874009 h 874729"/>
              <a:gd name="connsiteX15" fmla="*/ 260902 w 3820238"/>
              <a:gd name="connsiteY15" fmla="*/ 868091 h 874729"/>
              <a:gd name="connsiteX16" fmla="*/ 19827 w 3820238"/>
              <a:gd name="connsiteY16" fmla="*/ 660324 h 874729"/>
              <a:gd name="connsiteX17" fmla="*/ 2251 w 3820238"/>
              <a:gd name="connsiteY17" fmla="*/ 560728 h 874729"/>
              <a:gd name="connsiteX18" fmla="*/ 711 w 3820238"/>
              <a:gd name="connsiteY18" fmla="*/ 560728 h 874729"/>
              <a:gd name="connsiteX19" fmla="*/ 711 w 3820238"/>
              <a:gd name="connsiteY19" fmla="*/ 552004 h 874729"/>
              <a:gd name="connsiteX20" fmla="*/ 0 w 3820238"/>
              <a:gd name="connsiteY20" fmla="*/ 547975 h 874729"/>
              <a:gd name="connsiteX21" fmla="*/ 711 w 3820238"/>
              <a:gd name="connsiteY21" fmla="*/ 543946 h 87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20238" h="874729">
                <a:moveTo>
                  <a:pt x="711" y="0"/>
                </a:moveTo>
                <a:lnTo>
                  <a:pt x="3820236" y="0"/>
                </a:lnTo>
                <a:lnTo>
                  <a:pt x="3820236" y="547965"/>
                </a:lnTo>
                <a:lnTo>
                  <a:pt x="3820238" y="547975"/>
                </a:lnTo>
                <a:lnTo>
                  <a:pt x="3820236" y="547985"/>
                </a:lnTo>
                <a:lnTo>
                  <a:pt x="3820236" y="560728"/>
                </a:lnTo>
                <a:lnTo>
                  <a:pt x="3817664" y="560728"/>
                </a:lnTo>
                <a:lnTo>
                  <a:pt x="3794560" y="675162"/>
                </a:lnTo>
                <a:cubicBezTo>
                  <a:pt x="3753224" y="772893"/>
                  <a:pt x="3665691" y="846327"/>
                  <a:pt x="3559337" y="868091"/>
                </a:cubicBezTo>
                <a:lnTo>
                  <a:pt x="3507487" y="873317"/>
                </a:lnTo>
                <a:lnTo>
                  <a:pt x="3507487" y="874729"/>
                </a:lnTo>
                <a:lnTo>
                  <a:pt x="3493484" y="874729"/>
                </a:lnTo>
                <a:lnTo>
                  <a:pt x="326754" y="874729"/>
                </a:lnTo>
                <a:lnTo>
                  <a:pt x="319609" y="874729"/>
                </a:lnTo>
                <a:lnTo>
                  <a:pt x="319609" y="874009"/>
                </a:lnTo>
                <a:lnTo>
                  <a:pt x="260902" y="868091"/>
                </a:lnTo>
                <a:cubicBezTo>
                  <a:pt x="149230" y="845239"/>
                  <a:pt x="58308" y="765420"/>
                  <a:pt x="19827" y="660324"/>
                </a:cubicBezTo>
                <a:lnTo>
                  <a:pt x="2251" y="560728"/>
                </a:lnTo>
                <a:lnTo>
                  <a:pt x="711" y="560728"/>
                </a:lnTo>
                <a:lnTo>
                  <a:pt x="711" y="552004"/>
                </a:lnTo>
                <a:lnTo>
                  <a:pt x="0" y="547975"/>
                </a:lnTo>
                <a:lnTo>
                  <a:pt x="711" y="543946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73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FDD3AB9-1672-47A9-89D0-3DF501905B33}"/>
              </a:ext>
            </a:extLst>
          </p:cNvPr>
          <p:cNvGrpSpPr/>
          <p:nvPr/>
        </p:nvGrpSpPr>
        <p:grpSpPr>
          <a:xfrm>
            <a:off x="-1389" y="943334"/>
            <a:ext cx="12192000" cy="3777623"/>
            <a:chOff x="1130559" y="1794365"/>
            <a:chExt cx="4273593" cy="2824412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801173E-6E49-41A2-9DE5-952618308E74}"/>
                </a:ext>
              </a:extLst>
            </p:cNvPr>
            <p:cNvSpPr/>
            <p:nvPr/>
          </p:nvSpPr>
          <p:spPr>
            <a:xfrm>
              <a:off x="1130559" y="3892400"/>
              <a:ext cx="4257742" cy="726377"/>
            </a:xfrm>
            <a:prstGeom prst="rect">
              <a:avLst/>
            </a:pr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6D4C4A45-7DA6-4EEF-B5BC-2284DC794F90}"/>
                </a:ext>
              </a:extLst>
            </p:cNvPr>
            <p:cNvSpPr/>
            <p:nvPr/>
          </p:nvSpPr>
          <p:spPr>
            <a:xfrm>
              <a:off x="1149840" y="2823838"/>
              <a:ext cx="4254312" cy="132324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17F6CBC-3ECC-493F-8A82-621EAD86DED2}"/>
                </a:ext>
              </a:extLst>
            </p:cNvPr>
            <p:cNvSpPr/>
            <p:nvPr/>
          </p:nvSpPr>
          <p:spPr>
            <a:xfrm>
              <a:off x="1131046" y="1794365"/>
              <a:ext cx="4273106" cy="1017617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lvl="0" algn="ctr"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Выпускники 11-х классов, имеющие результаты ЕГЭ, могут поступить:</a:t>
              </a: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105CD060-EF64-40A4-83D5-1E9C3F1117CF}"/>
                </a:ext>
              </a:extLst>
            </p:cNvPr>
            <p:cNvSpPr/>
            <p:nvPr/>
          </p:nvSpPr>
          <p:spPr>
            <a:xfrm>
              <a:off x="1418944" y="3475904"/>
              <a:ext cx="3736997" cy="538095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2B82AA6F-74DE-4A42-8338-2331DCCD4B2C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56F34FF-4F89-4D7C-9EF8-32F3F1513A67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DF0B56FA-8374-4607-92E6-B531A9D52FC0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6F82E32-401F-485B-95A9-0871B27DE44D}"/>
                </a:ext>
              </a:extLst>
            </p:cNvPr>
            <p:cNvSpPr/>
            <p:nvPr/>
          </p:nvSpPr>
          <p:spPr>
            <a:xfrm>
              <a:off x="1418943" y="3475904"/>
              <a:ext cx="3817425" cy="2217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CB5EDC9-93C7-4B28-9B71-2FA428BD4A22}"/>
              </a:ext>
            </a:extLst>
          </p:cNvPr>
          <p:cNvSpPr/>
          <p:nvPr/>
        </p:nvSpPr>
        <p:spPr>
          <a:xfrm>
            <a:off x="111368" y="2299931"/>
            <a:ext cx="117680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ВУЗЫ ДОНЕЦКОЙ НАРОДНОЙ </a:t>
            </a:r>
            <a:r>
              <a:rPr lang="ru-RU" sz="2000" b="1" kern="0" dirty="0" smtClean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</a:t>
            </a:r>
          </a:p>
          <a:p>
            <a:pPr lvl="0" algn="ctr"/>
            <a:endParaRPr lang="ru-RU" sz="3200" b="1" kern="0" dirty="0">
              <a:solidFill>
                <a:srgbClr val="003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ВУЗЫ ДРУГИХ СУБЪЕКТОВ </a:t>
            </a:r>
            <a:r>
              <a:rPr lang="ru-RU" sz="20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2000" b="1" kern="0" dirty="0" smtClean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37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37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A64D684-9622-4774-BCAE-D33807CEABF2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9E7E72-C3E2-4547-82FE-8CF94AFA19A4}"/>
              </a:ext>
            </a:extLst>
          </p:cNvPr>
          <p:cNvSpPr/>
          <p:nvPr/>
        </p:nvSpPr>
        <p:spPr>
          <a:xfrm>
            <a:off x="-1388" y="0"/>
            <a:ext cx="12193388" cy="94746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ОСОБЕННОСТИ ПОСТУПЛЕНИЯ </a:t>
            </a:r>
            <a:r>
              <a:rPr lang="ru-RU" sz="3200" b="1" dirty="0">
                <a:solidFill>
                  <a:prstClr val="white"/>
                </a:solidFill>
              </a:rPr>
              <a:t>ВЫПУСКНИКОВ 11-Х КЛАССОВ </a:t>
            </a:r>
            <a:r>
              <a:rPr lang="ru-RU" sz="3200" b="1" dirty="0"/>
              <a:t>В ОРГАНИЗАЦИИ ВЫСШЕГО ОБРАЗОВАНИЯ В 2023 ГОДУ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95A58FC-1849-45D9-9814-C5F649F3E120}"/>
              </a:ext>
            </a:extLst>
          </p:cNvPr>
          <p:cNvGrpSpPr/>
          <p:nvPr/>
        </p:nvGrpSpPr>
        <p:grpSpPr>
          <a:xfrm>
            <a:off x="-1" y="3534608"/>
            <a:ext cx="12214611" cy="3323393"/>
            <a:chOff x="1169148" y="1771993"/>
            <a:chExt cx="4320315" cy="2422007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10F8874-1DF5-4972-AA40-D60914790743}"/>
                </a:ext>
              </a:extLst>
            </p:cNvPr>
            <p:cNvSpPr/>
            <p:nvPr/>
          </p:nvSpPr>
          <p:spPr>
            <a:xfrm>
              <a:off x="1197380" y="3147492"/>
              <a:ext cx="4288655" cy="1046508"/>
            </a:xfrm>
            <a:prstGeom prst="rect">
              <a:avLst/>
            </a:pr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19FE79F-583E-4B16-8847-473E8B6EA75B}"/>
                </a:ext>
              </a:extLst>
            </p:cNvPr>
            <p:cNvSpPr/>
            <p:nvPr/>
          </p:nvSpPr>
          <p:spPr>
            <a:xfrm>
              <a:off x="1200315" y="2605337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EAA4AE6D-C81B-4627-8DD5-E09B05CD21CE}"/>
                </a:ext>
              </a:extLst>
            </p:cNvPr>
            <p:cNvSpPr/>
            <p:nvPr/>
          </p:nvSpPr>
          <p:spPr>
            <a:xfrm>
              <a:off x="5221236" y="2614512"/>
              <a:ext cx="268227" cy="498965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9B3A779D-796A-4406-96F7-B7D43464807A}"/>
                </a:ext>
              </a:extLst>
            </p:cNvPr>
            <p:cNvSpPr/>
            <p:nvPr/>
          </p:nvSpPr>
          <p:spPr>
            <a:xfrm>
              <a:off x="1188604" y="2765666"/>
              <a:ext cx="4300368" cy="142833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91F2527A-C24C-4A7C-8785-ED7EAFA90591}"/>
                </a:ext>
              </a:extLst>
            </p:cNvPr>
            <p:cNvSpPr/>
            <p:nvPr/>
          </p:nvSpPr>
          <p:spPr>
            <a:xfrm>
              <a:off x="1169148" y="1771993"/>
              <a:ext cx="4319824" cy="982115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lvl="0" algn="ctr"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Выпускники 11-х классов, не имеющие результатов ЕГЭ, могут поступить:</a:t>
              </a: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C398256-CC96-4187-9467-F7CC7E3D707F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E7FA4A78-AA8A-404A-B35E-44C733CC5211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E56E5A0C-4B53-428C-8985-47D29183727D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2FA1F81D-524A-4617-B4A3-E38EB792B2AF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516A639-72CC-42CD-9A06-658A91584AE0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0E9A858A-643B-44E9-9B5B-271BC7B34035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0A7BAF9-74BA-4A63-B532-CF048031E363}"/>
              </a:ext>
            </a:extLst>
          </p:cNvPr>
          <p:cNvSpPr/>
          <p:nvPr/>
        </p:nvSpPr>
        <p:spPr>
          <a:xfrm>
            <a:off x="294468" y="4946937"/>
            <a:ext cx="11755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ВУЗЫ ДОНЕЦКОЙ НАРОДНОЙ РЕСПУБЛИКИ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37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37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ВУЗЫ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ДРУГИХ СУБЪЕКТОВ РФ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37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ОСНОВАНИИ АТТЕСТАТА О СРЕДНЕМ ОБЩЕМ ОБРАЗОВАНИИ И РЕЗУЛЬТАТОВ ВСТУПИТЕЛЬНЫХ ИСПЫТАНИЙ, ФОРМУ КОТОРЫХ ОПРЕДЕЛЯЮТ ВУЗЫ)</a:t>
            </a:r>
          </a:p>
        </p:txBody>
      </p:sp>
    </p:spTree>
    <p:extLst>
      <p:ext uri="{BB962C8B-B14F-4D97-AF65-F5344CB8AC3E}">
        <p14:creationId xmlns:p14="http://schemas.microsoft.com/office/powerpoint/2010/main" val="414786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61143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ЕДИНОЕ РАСПИСАНИЕ ПРОВЕДЕНИЯ </a:t>
            </a:r>
            <a:r>
              <a:rPr lang="ru-RU" sz="3600" b="1" dirty="0" smtClean="0"/>
              <a:t>ЕГЭ-2023</a:t>
            </a:r>
            <a:endParaRPr lang="ru-RU" sz="3600" b="1" dirty="0"/>
          </a:p>
        </p:txBody>
      </p:sp>
      <p:sp>
        <p:nvSpPr>
          <p:cNvPr id="29" name="Text Box 53">
            <a:extLst>
              <a:ext uri="{FF2B5EF4-FFF2-40B4-BE49-F238E27FC236}">
                <a16:creationId xmlns:a16="http://schemas.microsoft.com/office/drawing/2014/main" id="{D0334246-6C50-499B-A032-59179F513F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611435"/>
            <a:ext cx="121919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b="1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и Рособрнадзора «Об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2023 году» от 16.11.2022 № 989/1143.</a:t>
            </a:r>
            <a:endParaRPr lang="en-US" altLang="ru-RU" b="1" dirty="0">
              <a:solidFill>
                <a:srgbClr val="003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07C8F5-6EE7-46E0-943B-E7FEA3048F61}"/>
              </a:ext>
            </a:extLst>
          </p:cNvPr>
          <p:cNvSpPr/>
          <p:nvPr/>
        </p:nvSpPr>
        <p:spPr>
          <a:xfrm>
            <a:off x="6096000" y="1811762"/>
            <a:ext cx="58874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ЕГЭ-2023 резервные сроки 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периода:</a:t>
            </a:r>
          </a:p>
          <a:p>
            <a:pPr algn="ctr"/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русский язык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география, литература, иностранные языки (раздел «Говорение»)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математика (базовая и профильная)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иностранные языки (кроме раздела «Говорение»), биология, информатика и ИКТ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обществознание, химия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история, физика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 всем учебным предметам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58E6B1F-DB2C-4F73-BC42-ADC708942C4F}"/>
              </a:ext>
            </a:extLst>
          </p:cNvPr>
          <p:cNvSpPr/>
          <p:nvPr/>
        </p:nvSpPr>
        <p:spPr>
          <a:xfrm>
            <a:off x="300790" y="1811760"/>
            <a:ext cx="55211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ЕГЭ-2023 основной период:</a:t>
            </a:r>
          </a:p>
          <a:p>
            <a:pPr algn="ctr"/>
            <a:endParaRPr lang="ru-RU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мая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география, литература, химия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мая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русский язык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математика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(базовая и профильная)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история, физика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обществознание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биология, иностранные языки (кроме раздела «Говорение»</a:t>
            </a:r>
            <a:r>
              <a:rPr lang="en-US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dirty="0">
              <a:solidFill>
                <a:srgbClr val="1A3E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 17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иностранные языки (раздел «Говорение»)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 20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информатика и ИКТ</a:t>
            </a:r>
          </a:p>
          <a:p>
            <a:endParaRPr lang="ru-RU" dirty="0">
              <a:solidFill>
                <a:srgbClr val="FFFFFF"/>
              </a:solidFill>
              <a:highlight>
                <a:srgbClr val="100D7B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highlight>
                <a:srgbClr val="100D7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810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НОРМАТИВНОЕ ПРАВОВОЕ ОБЕСПЕЧЕНИЕ </a:t>
            </a:r>
            <a:r>
              <a:rPr lang="ru-RU" sz="3600" b="1" dirty="0" smtClean="0"/>
              <a:t>ГИА-11</a:t>
            </a:r>
            <a:endParaRPr lang="ru-RU" sz="3600" b="1" dirty="0"/>
          </a:p>
        </p:txBody>
      </p:sp>
      <p:sp>
        <p:nvSpPr>
          <p:cNvPr id="20" name="AutoShape 44">
            <a:extLst>
              <a:ext uri="{FF2B5EF4-FFF2-40B4-BE49-F238E27FC236}">
                <a16:creationId xmlns:a16="http://schemas.microsoft.com/office/drawing/2014/main" id="{EAE0D1C5-31CC-45CE-8748-7495908A9DEE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19903" y="1524133"/>
            <a:ext cx="1446550" cy="1783356"/>
          </a:xfrm>
          <a:prstGeom prst="chevron">
            <a:avLst>
              <a:gd name="adj" fmla="val 3459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AutoShape 44">
            <a:extLst>
              <a:ext uri="{FF2B5EF4-FFF2-40B4-BE49-F238E27FC236}">
                <a16:creationId xmlns:a16="http://schemas.microsoft.com/office/drawing/2014/main" id="{1AE3CEA6-668C-4762-BA99-B70ECE56B2D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68021" y="2613232"/>
            <a:ext cx="1321208" cy="1773656"/>
          </a:xfrm>
          <a:prstGeom prst="chevron">
            <a:avLst>
              <a:gd name="adj" fmla="val 3459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AutoShape 44">
            <a:extLst>
              <a:ext uri="{FF2B5EF4-FFF2-40B4-BE49-F238E27FC236}">
                <a16:creationId xmlns:a16="http://schemas.microsoft.com/office/drawing/2014/main" id="{47A87DB7-1EAE-4559-A61D-E053A522102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53470" y="3613181"/>
            <a:ext cx="1321207" cy="1783358"/>
          </a:xfrm>
          <a:prstGeom prst="chevron">
            <a:avLst>
              <a:gd name="adj" fmla="val 34597"/>
            </a:avLst>
          </a:prstGeom>
          <a:solidFill>
            <a:srgbClr val="0070C0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" name="AutoShape 44">
            <a:extLst>
              <a:ext uri="{FF2B5EF4-FFF2-40B4-BE49-F238E27FC236}">
                <a16:creationId xmlns:a16="http://schemas.microsoft.com/office/drawing/2014/main" id="{3E8CAB1F-87D2-4CCC-9721-70CFEF687A26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788456" y="4735380"/>
            <a:ext cx="1451237" cy="1783357"/>
          </a:xfrm>
          <a:prstGeom prst="chevron">
            <a:avLst>
              <a:gd name="adj" fmla="val 34597"/>
            </a:avLst>
          </a:prstGeom>
          <a:solidFill>
            <a:srgbClr val="658ACD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53">
            <a:extLst>
              <a:ext uri="{FF2B5EF4-FFF2-40B4-BE49-F238E27FC236}">
                <a16:creationId xmlns:a16="http://schemas.microsoft.com/office/drawing/2014/main" id="{EAEC2F0E-0162-4B11-B829-FA77A9801C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39955" y="2809436"/>
            <a:ext cx="909873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 eaLnBrk="0" hangingPunct="0">
              <a:defRPr sz="2000" b="1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sz="2200" dirty="0"/>
              <a:t>Методические документы, рекомендуемые при организации и проведении государственной итоговой аттестации по образовательным программам основного общего образования и среднего общего образования в 2023 году (письмо Рособрнадзора от 01.02.2023 № 04-31)</a:t>
            </a:r>
            <a:endParaRPr lang="en-US" altLang="ru-RU" sz="2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03B455-7FDC-4619-B452-D5D77D5434DE}"/>
              </a:ext>
            </a:extLst>
          </p:cNvPr>
          <p:cNvSpPr/>
          <p:nvPr/>
        </p:nvSpPr>
        <p:spPr>
          <a:xfrm>
            <a:off x="2610853" y="1362886"/>
            <a:ext cx="9127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sz="2200" b="1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аттестации по образовательным программам среднего общего образования </a:t>
            </a:r>
          </a:p>
          <a:p>
            <a:pPr algn="just" eaLnBrk="0" hangingPunct="0"/>
            <a:r>
              <a:rPr lang="ru-RU" altLang="ru-RU" sz="2200" b="1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(утвержден приказом Минпросвещения России и Рособрнадзора от 07.11.2018 № 190/1512)</a:t>
            </a:r>
            <a:endParaRPr lang="ru-RU" altLang="ru-RU" b="1" dirty="0">
              <a:solidFill>
                <a:srgbClr val="003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3">
            <a:extLst>
              <a:ext uri="{FF2B5EF4-FFF2-40B4-BE49-F238E27FC236}">
                <a16:creationId xmlns:a16="http://schemas.microsoft.com/office/drawing/2014/main" id="{EAEC2F0E-0162-4B11-B829-FA77A9801CE7}"/>
              </a:ext>
            </a:extLst>
          </p:cNvPr>
          <p:cNvSpPr txBox="1">
            <a:spLocks noChangeArrowheads="1"/>
          </p:cNvSpPr>
          <p:nvPr/>
        </p:nvSpPr>
        <p:spPr bwMode="gray">
          <a:xfrm rot="10800000" flipV="1">
            <a:off x="2610853" y="4639561"/>
            <a:ext cx="912783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 eaLnBrk="0" hangingPunct="0">
              <a:defRPr sz="2000" b="1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Распоряжение </a:t>
            </a:r>
            <a:r>
              <a:rPr lang="ru-RU" sz="2200" dirty="0"/>
              <a:t>Главы Донецкой Народной Республики «Об организации проведения государственной итоговой аттестации по образовательным программам среднего общего образования в форме единого государственного экзамена на территории Донецкой Народной Республики» (с изменениями</a:t>
            </a:r>
            <a:r>
              <a:rPr lang="ru-RU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8542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2BFDB5E-6B1D-49AF-B7A8-788F96F6B652}"/>
              </a:ext>
            </a:extLst>
          </p:cNvPr>
          <p:cNvGrpSpPr/>
          <p:nvPr/>
        </p:nvGrpSpPr>
        <p:grpSpPr>
          <a:xfrm>
            <a:off x="4376553" y="1737811"/>
            <a:ext cx="3294905" cy="1855750"/>
            <a:chOff x="4317594" y="1758950"/>
            <a:chExt cx="3159966" cy="1534529"/>
          </a:xfrm>
          <a:solidFill>
            <a:schemeClr val="accent1">
              <a:lumMod val="5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1D9288D-DB67-4F1C-8AA2-EE0CFF446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7594" y="1758950"/>
              <a:ext cx="3159966" cy="1534529"/>
            </a:xfrm>
            <a:custGeom>
              <a:avLst/>
              <a:gdLst>
                <a:gd name="T0" fmla="*/ 735 w 735"/>
                <a:gd name="T1" fmla="*/ 3 h 356"/>
                <a:gd name="T2" fmla="*/ 235 w 735"/>
                <a:gd name="T3" fmla="*/ 3 h 356"/>
                <a:gd name="T4" fmla="*/ 235 w 735"/>
                <a:gd name="T5" fmla="*/ 70 h 356"/>
                <a:gd name="T6" fmla="*/ 118 w 735"/>
                <a:gd name="T7" fmla="*/ 0 h 356"/>
                <a:gd name="T8" fmla="*/ 4 w 735"/>
                <a:gd name="T9" fmla="*/ 36 h 356"/>
                <a:gd name="T10" fmla="*/ 27 w 735"/>
                <a:gd name="T11" fmla="*/ 94 h 356"/>
                <a:gd name="T12" fmla="*/ 102 w 735"/>
                <a:gd name="T13" fmla="*/ 66 h 356"/>
                <a:gd name="T14" fmla="*/ 159 w 735"/>
                <a:gd name="T15" fmla="*/ 117 h 356"/>
                <a:gd name="T16" fmla="*/ 45 w 735"/>
                <a:gd name="T17" fmla="*/ 266 h 356"/>
                <a:gd name="T18" fmla="*/ 0 w 735"/>
                <a:gd name="T19" fmla="*/ 307 h 356"/>
                <a:gd name="T20" fmla="*/ 0 w 735"/>
                <a:gd name="T21" fmla="*/ 356 h 356"/>
                <a:gd name="T22" fmla="*/ 248 w 735"/>
                <a:gd name="T23" fmla="*/ 356 h 356"/>
                <a:gd name="T24" fmla="*/ 248 w 735"/>
                <a:gd name="T25" fmla="*/ 355 h 356"/>
                <a:gd name="T26" fmla="*/ 735 w 735"/>
                <a:gd name="T27" fmla="*/ 355 h 356"/>
                <a:gd name="T28" fmla="*/ 735 w 735"/>
                <a:gd name="T29" fmla="*/ 3 h 356"/>
                <a:gd name="T30" fmla="*/ 116 w 735"/>
                <a:gd name="T31" fmla="*/ 288 h 356"/>
                <a:gd name="T32" fmla="*/ 148 w 735"/>
                <a:gd name="T33" fmla="*/ 261 h 356"/>
                <a:gd name="T34" fmla="*/ 235 w 735"/>
                <a:gd name="T35" fmla="*/ 149 h 356"/>
                <a:gd name="T36" fmla="*/ 235 w 735"/>
                <a:gd name="T37" fmla="*/ 289 h 356"/>
                <a:gd name="T38" fmla="*/ 116 w 735"/>
                <a:gd name="T39" fmla="*/ 289 h 356"/>
                <a:gd name="T40" fmla="*/ 116 w 735"/>
                <a:gd name="T41" fmla="*/ 28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5" h="356">
                  <a:moveTo>
                    <a:pt x="735" y="3"/>
                  </a:moveTo>
                  <a:cubicBezTo>
                    <a:pt x="235" y="3"/>
                    <a:pt x="235" y="3"/>
                    <a:pt x="235" y="3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20" y="28"/>
                    <a:pt x="180" y="0"/>
                    <a:pt x="118" y="0"/>
                  </a:cubicBezTo>
                  <a:cubicBezTo>
                    <a:pt x="71" y="0"/>
                    <a:pt x="30" y="16"/>
                    <a:pt x="4" y="3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46" y="81"/>
                    <a:pt x="72" y="66"/>
                    <a:pt x="102" y="66"/>
                  </a:cubicBezTo>
                  <a:cubicBezTo>
                    <a:pt x="143" y="66"/>
                    <a:pt x="159" y="88"/>
                    <a:pt x="159" y="117"/>
                  </a:cubicBezTo>
                  <a:cubicBezTo>
                    <a:pt x="159" y="158"/>
                    <a:pt x="122" y="197"/>
                    <a:pt x="45" y="2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735" y="355"/>
                    <a:pt x="735" y="355"/>
                    <a:pt x="735" y="355"/>
                  </a:cubicBezTo>
                  <a:lnTo>
                    <a:pt x="735" y="3"/>
                  </a:lnTo>
                  <a:close/>
                  <a:moveTo>
                    <a:pt x="116" y="288"/>
                  </a:moveTo>
                  <a:cubicBezTo>
                    <a:pt x="148" y="261"/>
                    <a:pt x="148" y="261"/>
                    <a:pt x="148" y="261"/>
                  </a:cubicBezTo>
                  <a:cubicBezTo>
                    <a:pt x="187" y="226"/>
                    <a:pt x="221" y="190"/>
                    <a:pt x="235" y="14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116" y="289"/>
                    <a:pt x="116" y="289"/>
                    <a:pt x="116" y="289"/>
                  </a:cubicBezTo>
                  <a:lnTo>
                    <a:pt x="116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FA8CEE8D-913A-4861-80E1-F86D8111F42F}"/>
                </a:ext>
              </a:extLst>
            </p:cNvPr>
            <p:cNvSpPr/>
            <p:nvPr/>
          </p:nvSpPr>
          <p:spPr>
            <a:xfrm>
              <a:off x="5050608" y="1772194"/>
              <a:ext cx="2394131" cy="1515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220642CA-BB0F-41E2-9E4D-85FD79CDE35E}"/>
              </a:ext>
            </a:extLst>
          </p:cNvPr>
          <p:cNvSpPr>
            <a:spLocks/>
          </p:cNvSpPr>
          <p:nvPr/>
        </p:nvSpPr>
        <p:spPr bwMode="auto">
          <a:xfrm>
            <a:off x="761439" y="1746902"/>
            <a:ext cx="2838152" cy="1846659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11DA4E6-35BB-4757-B8F8-381FE56A9276}"/>
              </a:ext>
            </a:extLst>
          </p:cNvPr>
          <p:cNvSpPr>
            <a:spLocks/>
          </p:cNvSpPr>
          <p:nvPr/>
        </p:nvSpPr>
        <p:spPr bwMode="auto">
          <a:xfrm>
            <a:off x="8217455" y="1756610"/>
            <a:ext cx="3465208" cy="1830075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FD14E54E-2457-4031-B95A-39BB74E0EBE1}"/>
              </a:ext>
            </a:extLst>
          </p:cNvPr>
          <p:cNvSpPr>
            <a:spLocks noEditPoints="1"/>
          </p:cNvSpPr>
          <p:nvPr/>
        </p:nvSpPr>
        <p:spPr bwMode="auto">
          <a:xfrm>
            <a:off x="606895" y="4082782"/>
            <a:ext cx="2992696" cy="1846659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378E2CA0-8389-4BCD-83AA-2C54B689CCE4}"/>
              </a:ext>
            </a:extLst>
          </p:cNvPr>
          <p:cNvGrpSpPr/>
          <p:nvPr/>
        </p:nvGrpSpPr>
        <p:grpSpPr>
          <a:xfrm>
            <a:off x="4316444" y="4081646"/>
            <a:ext cx="3366474" cy="1850335"/>
            <a:chOff x="4304672" y="4059093"/>
            <a:chExt cx="3132447" cy="1533987"/>
          </a:xfrm>
          <a:solidFill>
            <a:schemeClr val="accent1">
              <a:lumMod val="75000"/>
            </a:schemeClr>
          </a:solidFill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CC9890C-B280-4D31-BE0A-7158BA524A5D}"/>
                </a:ext>
              </a:extLst>
            </p:cNvPr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3C04D9B-B4AC-4EE7-9BCD-1937A3C78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4672" y="405909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id="{BC721CD6-4F69-47FA-8835-D83DAB3286DF}"/>
              </a:ext>
            </a:extLst>
          </p:cNvPr>
          <p:cNvSpPr>
            <a:spLocks noEditPoints="1"/>
          </p:cNvSpPr>
          <p:nvPr/>
        </p:nvSpPr>
        <p:spPr bwMode="auto">
          <a:xfrm>
            <a:off x="8218631" y="4081646"/>
            <a:ext cx="3366474" cy="1847795"/>
          </a:xfrm>
          <a:custGeom>
            <a:avLst/>
            <a:gdLst>
              <a:gd name="T0" fmla="*/ 183 w 683"/>
              <a:gd name="T1" fmla="*/ 0 h 352"/>
              <a:gd name="T2" fmla="*/ 183 w 683"/>
              <a:gd name="T3" fmla="*/ 1 h 352"/>
              <a:gd name="T4" fmla="*/ 61 w 683"/>
              <a:gd name="T5" fmla="*/ 51 h 352"/>
              <a:gd name="T6" fmla="*/ 0 w 683"/>
              <a:gd name="T7" fmla="*/ 203 h 352"/>
              <a:gd name="T8" fmla="*/ 136 w 683"/>
              <a:gd name="T9" fmla="*/ 352 h 352"/>
              <a:gd name="T10" fmla="*/ 183 w 683"/>
              <a:gd name="T11" fmla="*/ 343 h 352"/>
              <a:gd name="T12" fmla="*/ 183 w 683"/>
              <a:gd name="T13" fmla="*/ 352 h 352"/>
              <a:gd name="T14" fmla="*/ 683 w 683"/>
              <a:gd name="T15" fmla="*/ 352 h 352"/>
              <a:gd name="T16" fmla="*/ 683 w 683"/>
              <a:gd name="T17" fmla="*/ 0 h 352"/>
              <a:gd name="T18" fmla="*/ 183 w 683"/>
              <a:gd name="T19" fmla="*/ 0 h 352"/>
              <a:gd name="T20" fmla="*/ 135 w 683"/>
              <a:gd name="T21" fmla="*/ 293 h 352"/>
              <a:gd name="T22" fmla="*/ 134 w 683"/>
              <a:gd name="T23" fmla="*/ 293 h 352"/>
              <a:gd name="T24" fmla="*/ 79 w 683"/>
              <a:gd name="T25" fmla="*/ 224 h 352"/>
              <a:gd name="T26" fmla="*/ 83 w 683"/>
              <a:gd name="T27" fmla="*/ 204 h 352"/>
              <a:gd name="T28" fmla="*/ 129 w 683"/>
              <a:gd name="T29" fmla="*/ 174 h 352"/>
              <a:gd name="T30" fmla="*/ 180 w 683"/>
              <a:gd name="T31" fmla="*/ 233 h 352"/>
              <a:gd name="T32" fmla="*/ 135 w 683"/>
              <a:gd name="T33" fmla="*/ 293 h 352"/>
              <a:gd name="T34" fmla="*/ 156 w 683"/>
              <a:gd name="T35" fmla="*/ 117 h 352"/>
              <a:gd name="T36" fmla="*/ 83 w 683"/>
              <a:gd name="T37" fmla="*/ 144 h 352"/>
              <a:gd name="T38" fmla="*/ 82 w 683"/>
              <a:gd name="T39" fmla="*/ 144 h 352"/>
              <a:gd name="T40" fmla="*/ 183 w 683"/>
              <a:gd name="T41" fmla="*/ 64 h 352"/>
              <a:gd name="T42" fmla="*/ 183 w 683"/>
              <a:gd name="T43" fmla="*/ 121 h 352"/>
              <a:gd name="T44" fmla="*/ 156 w 683"/>
              <a:gd name="T45" fmla="*/ 1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3" h="352">
                <a:moveTo>
                  <a:pt x="183" y="0"/>
                </a:moveTo>
                <a:cubicBezTo>
                  <a:pt x="183" y="1"/>
                  <a:pt x="183" y="1"/>
                  <a:pt x="183" y="1"/>
                </a:cubicBezTo>
                <a:cubicBezTo>
                  <a:pt x="134" y="5"/>
                  <a:pt x="92" y="21"/>
                  <a:pt x="61" y="51"/>
                </a:cubicBezTo>
                <a:cubicBezTo>
                  <a:pt x="23" y="85"/>
                  <a:pt x="0" y="139"/>
                  <a:pt x="0" y="203"/>
                </a:cubicBezTo>
                <a:cubicBezTo>
                  <a:pt x="0" y="284"/>
                  <a:pt x="44" y="352"/>
                  <a:pt x="136" y="352"/>
                </a:cubicBezTo>
                <a:cubicBezTo>
                  <a:pt x="153" y="352"/>
                  <a:pt x="169" y="349"/>
                  <a:pt x="183" y="343"/>
                </a:cubicBezTo>
                <a:cubicBezTo>
                  <a:pt x="183" y="352"/>
                  <a:pt x="183" y="352"/>
                  <a:pt x="183" y="352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3" y="0"/>
                  <a:pt x="683" y="0"/>
                  <a:pt x="683" y="0"/>
                </a:cubicBezTo>
                <a:lnTo>
                  <a:pt x="183" y="0"/>
                </a:lnTo>
                <a:close/>
                <a:moveTo>
                  <a:pt x="135" y="293"/>
                </a:moveTo>
                <a:cubicBezTo>
                  <a:pt x="134" y="293"/>
                  <a:pt x="134" y="293"/>
                  <a:pt x="134" y="293"/>
                </a:cubicBezTo>
                <a:cubicBezTo>
                  <a:pt x="98" y="293"/>
                  <a:pt x="81" y="261"/>
                  <a:pt x="79" y="224"/>
                </a:cubicBezTo>
                <a:cubicBezTo>
                  <a:pt x="79" y="215"/>
                  <a:pt x="80" y="209"/>
                  <a:pt x="83" y="204"/>
                </a:cubicBezTo>
                <a:cubicBezTo>
                  <a:pt x="90" y="187"/>
                  <a:pt x="108" y="174"/>
                  <a:pt x="129" y="174"/>
                </a:cubicBezTo>
                <a:cubicBezTo>
                  <a:pt x="163" y="174"/>
                  <a:pt x="180" y="201"/>
                  <a:pt x="180" y="233"/>
                </a:cubicBezTo>
                <a:cubicBezTo>
                  <a:pt x="180" y="267"/>
                  <a:pt x="162" y="293"/>
                  <a:pt x="135" y="293"/>
                </a:cubicBezTo>
                <a:close/>
                <a:moveTo>
                  <a:pt x="156" y="117"/>
                </a:moveTo>
                <a:cubicBezTo>
                  <a:pt x="124" y="117"/>
                  <a:pt x="100" y="127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90" y="107"/>
                  <a:pt x="119" y="72"/>
                  <a:pt x="183" y="64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74" y="119"/>
                  <a:pt x="165" y="117"/>
                  <a:pt x="156" y="1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F6D39-9F23-4BBA-9130-25C61AAABD07}"/>
              </a:ext>
            </a:extLst>
          </p:cNvPr>
          <p:cNvSpPr txBox="1"/>
          <p:nvPr/>
        </p:nvSpPr>
        <p:spPr>
          <a:xfrm>
            <a:off x="1082842" y="1915967"/>
            <a:ext cx="25167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РЕГИСТРАЦИЯ ВЫПУСКНИКОВ 11-Х КЛАССОВ ДЛЯ УЧАСТИЯ В ГИА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Calibri"/>
              </a:rPr>
              <a:t>ОРГАНИЗАЦИЯ ПРОВЕДЕНИЯ ГИА В 2023 ГОДУ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F09B6-5FBD-4BBA-8BA6-B1C2D591AA8A}"/>
              </a:ext>
            </a:extLst>
          </p:cNvPr>
          <p:cNvSpPr txBox="1"/>
          <p:nvPr/>
        </p:nvSpPr>
        <p:spPr>
          <a:xfrm>
            <a:off x="5107535" y="1758335"/>
            <a:ext cx="23941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РЕГИСТРАЦИЯ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 </a:t>
            </a:r>
          </a:p>
          <a:p>
            <a:pPr lvl="0" algn="ctr"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11-Х КЛАССОВ,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ЖЕЛАЮЩИХ УЧАСТВОВАТЬ В ЕГЭ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5B9E3-6D83-490A-B5F1-990945C4B5EF}"/>
              </a:ext>
            </a:extLst>
          </p:cNvPr>
          <p:cNvSpPr txBox="1"/>
          <p:nvPr/>
        </p:nvSpPr>
        <p:spPr>
          <a:xfrm>
            <a:off x="8862241" y="1715175"/>
            <a:ext cx="293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РАСПРЕДЕЛЕНИЕ ЗАРЕГИСТРИРОВАННЫХ УЧАСТНИКОВ ЕГЭ ПО ПУНКТАМ ПРОВЕДЕНИЯ ЭКЗАМЕНОВ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84C36-CC7A-4D49-B4F2-663447E5083A}"/>
              </a:ext>
            </a:extLst>
          </p:cNvPr>
          <p:cNvSpPr txBox="1"/>
          <p:nvPr/>
        </p:nvSpPr>
        <p:spPr>
          <a:xfrm>
            <a:off x="1209483" y="4081646"/>
            <a:ext cx="25043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ОРГАНИЗАЦИОННО-ТЕХНОЛОГИЧЕСКОЕ ОСНАЩЕНИЕ ПУНКТОВ ПРОВЕДЕНИЯ ЭКЗАМЕНОВ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9CFF35-B9A2-46AF-B802-DE025A007FBF}"/>
              </a:ext>
            </a:extLst>
          </p:cNvPr>
          <p:cNvSpPr txBox="1"/>
          <p:nvPr/>
        </p:nvSpPr>
        <p:spPr>
          <a:xfrm>
            <a:off x="9042830" y="4101261"/>
            <a:ext cx="2542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ОБУЧЕНИЕ РАБОТНИКОВ ПУНКТОВ ПРОВЕДЕНИЯ ЭКЗАМЕНОВ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DF2FFE-EA01-4996-AAD8-96B9BC5339FE}"/>
              </a:ext>
            </a:extLst>
          </p:cNvPr>
          <p:cNvSpPr txBox="1"/>
          <p:nvPr/>
        </p:nvSpPr>
        <p:spPr>
          <a:xfrm>
            <a:off x="4970962" y="4101261"/>
            <a:ext cx="271195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ОРГАНИЗАЦИЯ ОХРАНЫ ПРАВОПОРЯДКА, ОБЕСПЕЧЕНИЕ БЕЗОПАСНОСТИ УЧАСТНИКОВ ЕГЭ, ДЕЖУРСТВО БРИГАД СКОРОЙ ПОМОЩИ </a:t>
            </a:r>
            <a:endParaRPr kumimoji="0" lang="id-ID" sz="1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96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32EAD-4283-48B7-860E-BCE601CB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учной ввод 4">
            <a:extLst>
              <a:ext uri="{FF2B5EF4-FFF2-40B4-BE49-F238E27FC236}">
                <a16:creationId xmlns:a16="http://schemas.microsoft.com/office/drawing/2014/main" id="{C300F921-86D3-48F6-A30A-F5BA067F3C26}"/>
              </a:ext>
            </a:extLst>
          </p:cNvPr>
          <p:cNvSpPr/>
          <p:nvPr/>
        </p:nvSpPr>
        <p:spPr>
          <a:xfrm rot="16200000" flipH="1">
            <a:off x="4243174" y="-1082635"/>
            <a:ext cx="6866190" cy="9031461"/>
          </a:xfrm>
          <a:prstGeom prst="flowChartManualInput">
            <a:avLst/>
          </a:prstGeom>
          <a:solidFill>
            <a:srgbClr val="1A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1C7F6-785B-43B9-9454-3A471C8C970A}"/>
              </a:ext>
            </a:extLst>
          </p:cNvPr>
          <p:cNvSpPr txBox="1"/>
          <p:nvPr/>
        </p:nvSpPr>
        <p:spPr>
          <a:xfrm flipH="1">
            <a:off x="3670852" y="1735631"/>
            <a:ext cx="8521146" cy="3046988"/>
          </a:xfrm>
          <a:custGeom>
            <a:avLst/>
            <a:gdLst>
              <a:gd name="connsiteX0" fmla="*/ 0 w 8131127"/>
              <a:gd name="connsiteY0" fmla="*/ 0 h 1815882"/>
              <a:gd name="connsiteX1" fmla="*/ 8131127 w 8131127"/>
              <a:gd name="connsiteY1" fmla="*/ 0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  <a:gd name="connsiteX0" fmla="*/ 0 w 8131127"/>
              <a:gd name="connsiteY0" fmla="*/ 0 h 1815882"/>
              <a:gd name="connsiteX1" fmla="*/ 7680961 w 8131127"/>
              <a:gd name="connsiteY1" fmla="*/ 14068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1127" h="1815882">
                <a:moveTo>
                  <a:pt x="0" y="0"/>
                </a:moveTo>
                <a:lnTo>
                  <a:pt x="7680961" y="14068"/>
                </a:lnTo>
                <a:lnTo>
                  <a:pt x="8131127" y="1815882"/>
                </a:lnTo>
                <a:lnTo>
                  <a:pt x="0" y="1815882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61176"/>
            </a:srgb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МЕРОПРИЯТИЯ ПО РЕАЛИЗАЦИИ МЕХАНИЗМА ПОВЫШЕНИЯ </a:t>
            </a:r>
            <a:b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КАЧЕСТВА ПОДГОТОВКИ </a:t>
            </a:r>
            <a:b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ОБУЧАЮЩИХСЯ К ПРОХОЖДЕНИЮ ГОСУДАРСТВЕННОЙ ИТОГОВОЙ АТТЕСТАЦИИ</a:t>
            </a:r>
            <a:endParaRPr kumimoji="0" lang="ru-RU" altLang="zh-CN" sz="2800" b="1" i="0" u="none" strike="noStrike" kern="1200" cap="none" spc="-113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BC32D492-AC77-4775-A87C-CAE8F68D0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F1A96B89-F2B1-4D73-9262-D15C8733F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C1B64-BBA4-4C51-AD1D-41DAA82A1D06}"/>
              </a:ext>
            </a:extLst>
          </p:cNvPr>
          <p:cNvSpPr txBox="1"/>
          <p:nvPr/>
        </p:nvSpPr>
        <p:spPr>
          <a:xfrm>
            <a:off x="3670852" y="4875397"/>
            <a:ext cx="8521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Н-ГРАФИК МЕРОПРИЯТИЙ ПО РЕАЛИЗАЦИИ МЕХАНИЗМА ПОВЫШЕНИЯ КАЧЕСТВА ПОДГОТОВКИ ОБУЧАЮЩИХСЯ К ПРОХОЖДЕНИЮ ГИА (УТВЕРЖДЕН ПРИКАЗОМ МИНИСТЕРСТВА ОБРАЗОВАНИЯ И НАУКИ ДОНЕЦКОЙ НАРОДНОЙ РЕСПУБЛИКИ 18.11.2022 № 1077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3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A780FAF-D907-49B0-BA33-AAD0698C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90" y="5037162"/>
            <a:ext cx="1261410" cy="11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EAA5D5-6A7F-47A0-BE90-447D06C2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6" y="3210405"/>
            <a:ext cx="915830" cy="8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">
            <a:extLst>
              <a:ext uri="{FF2B5EF4-FFF2-40B4-BE49-F238E27FC236}">
                <a16:creationId xmlns:a16="http://schemas.microsoft.com/office/drawing/2014/main" id="{33C0AD63-E7EE-42FF-AB09-95519C0F4FAF}"/>
              </a:ext>
            </a:extLst>
          </p:cNvPr>
          <p:cNvGrpSpPr/>
          <p:nvPr/>
        </p:nvGrpSpPr>
        <p:grpSpPr>
          <a:xfrm>
            <a:off x="1706241" y="1494757"/>
            <a:ext cx="7539913" cy="5235892"/>
            <a:chOff x="1698294" y="1819429"/>
            <a:chExt cx="6509254" cy="4520179"/>
          </a:xfrm>
        </p:grpSpPr>
        <p:sp>
          <p:nvSpPr>
            <p:cNvPr id="5" name="îṣlíďé">
              <a:extLst>
                <a:ext uri="{FF2B5EF4-FFF2-40B4-BE49-F238E27FC236}">
                  <a16:creationId xmlns:a16="http://schemas.microsoft.com/office/drawing/2014/main" id="{9C797B01-4FA6-4B68-81F9-C8613FC66568}"/>
                </a:ext>
              </a:extLst>
            </p:cNvPr>
            <p:cNvSpPr/>
            <p:nvPr/>
          </p:nvSpPr>
          <p:spPr bwMode="auto">
            <a:xfrm>
              <a:off x="3868045" y="4288117"/>
              <a:ext cx="2046563" cy="2051491"/>
            </a:xfrm>
            <a:custGeom>
              <a:avLst/>
              <a:gdLst/>
              <a:ahLst/>
              <a:cxnLst>
                <a:cxn ang="0">
                  <a:pos x="996" y="485"/>
                </a:cxn>
                <a:cxn ang="0">
                  <a:pos x="990" y="435"/>
                </a:cxn>
                <a:cxn ang="0">
                  <a:pos x="979" y="386"/>
                </a:cxn>
                <a:cxn ang="0">
                  <a:pos x="962" y="339"/>
                </a:cxn>
                <a:cxn ang="0">
                  <a:pos x="941" y="294"/>
                </a:cxn>
                <a:cxn ang="0">
                  <a:pos x="915" y="251"/>
                </a:cxn>
                <a:cxn ang="0">
                  <a:pos x="884" y="211"/>
                </a:cxn>
                <a:cxn ang="0">
                  <a:pos x="850" y="175"/>
                </a:cxn>
                <a:cxn ang="0">
                  <a:pos x="812" y="142"/>
                </a:cxn>
                <a:cxn ang="0">
                  <a:pos x="771" y="113"/>
                </a:cxn>
                <a:cxn ang="0">
                  <a:pos x="727" y="89"/>
                </a:cxn>
                <a:cxn ang="0">
                  <a:pos x="681" y="70"/>
                </a:cxn>
                <a:cxn ang="0">
                  <a:pos x="633" y="55"/>
                </a:cxn>
                <a:cxn ang="0">
                  <a:pos x="584" y="46"/>
                </a:cxn>
                <a:cxn ang="0">
                  <a:pos x="534" y="42"/>
                </a:cxn>
                <a:cxn ang="0">
                  <a:pos x="484" y="43"/>
                </a:cxn>
                <a:cxn ang="0">
                  <a:pos x="435" y="50"/>
                </a:cxn>
                <a:cxn ang="0">
                  <a:pos x="386" y="61"/>
                </a:cxn>
                <a:cxn ang="0">
                  <a:pos x="339" y="78"/>
                </a:cxn>
                <a:cxn ang="0">
                  <a:pos x="293" y="99"/>
                </a:cxn>
                <a:cxn ang="0">
                  <a:pos x="251" y="125"/>
                </a:cxn>
                <a:cxn ang="0">
                  <a:pos x="211" y="155"/>
                </a:cxn>
                <a:cxn ang="0">
                  <a:pos x="175" y="190"/>
                </a:cxn>
                <a:cxn ang="0">
                  <a:pos x="142" y="228"/>
                </a:cxn>
                <a:cxn ang="0">
                  <a:pos x="113" y="269"/>
                </a:cxn>
                <a:cxn ang="0">
                  <a:pos x="89" y="313"/>
                </a:cxn>
                <a:cxn ang="0">
                  <a:pos x="70" y="359"/>
                </a:cxn>
                <a:cxn ang="0">
                  <a:pos x="56" y="407"/>
                </a:cxn>
                <a:cxn ang="0">
                  <a:pos x="46" y="456"/>
                </a:cxn>
                <a:cxn ang="0">
                  <a:pos x="42" y="506"/>
                </a:cxn>
                <a:cxn ang="0">
                  <a:pos x="43" y="556"/>
                </a:cxn>
                <a:cxn ang="0">
                  <a:pos x="50" y="606"/>
                </a:cxn>
                <a:cxn ang="0">
                  <a:pos x="61" y="655"/>
                </a:cxn>
                <a:cxn ang="0">
                  <a:pos x="78" y="702"/>
                </a:cxn>
                <a:cxn ang="0">
                  <a:pos x="99" y="747"/>
                </a:cxn>
                <a:cxn ang="0">
                  <a:pos x="125" y="790"/>
                </a:cxn>
                <a:cxn ang="0">
                  <a:pos x="155" y="830"/>
                </a:cxn>
                <a:cxn ang="0">
                  <a:pos x="190" y="866"/>
                </a:cxn>
                <a:cxn ang="0">
                  <a:pos x="228" y="899"/>
                </a:cxn>
                <a:cxn ang="0">
                  <a:pos x="269" y="928"/>
                </a:cxn>
                <a:cxn ang="0">
                  <a:pos x="313" y="952"/>
                </a:cxn>
                <a:cxn ang="0">
                  <a:pos x="359" y="971"/>
                </a:cxn>
                <a:cxn ang="0">
                  <a:pos x="407" y="986"/>
                </a:cxn>
                <a:cxn ang="0">
                  <a:pos x="456" y="995"/>
                </a:cxn>
                <a:cxn ang="0">
                  <a:pos x="506" y="999"/>
                </a:cxn>
                <a:cxn ang="0">
                  <a:pos x="556" y="998"/>
                </a:cxn>
                <a:cxn ang="0">
                  <a:pos x="605" y="991"/>
                </a:cxn>
                <a:cxn ang="0">
                  <a:pos x="654" y="980"/>
                </a:cxn>
                <a:cxn ang="0">
                  <a:pos x="701" y="963"/>
                </a:cxn>
                <a:cxn ang="0">
                  <a:pos x="746" y="942"/>
                </a:cxn>
                <a:cxn ang="0">
                  <a:pos x="789" y="916"/>
                </a:cxn>
                <a:cxn ang="0">
                  <a:pos x="829" y="886"/>
                </a:cxn>
                <a:cxn ang="0">
                  <a:pos x="865" y="851"/>
                </a:cxn>
                <a:cxn ang="0">
                  <a:pos x="898" y="813"/>
                </a:cxn>
                <a:cxn ang="0">
                  <a:pos x="926" y="772"/>
                </a:cxn>
                <a:cxn ang="0">
                  <a:pos x="950" y="728"/>
                </a:cxn>
                <a:cxn ang="0">
                  <a:pos x="970" y="682"/>
                </a:cxn>
                <a:cxn ang="0">
                  <a:pos x="984" y="634"/>
                </a:cxn>
                <a:cxn ang="0">
                  <a:pos x="993" y="585"/>
                </a:cxn>
                <a:cxn ang="0">
                  <a:pos x="997" y="535"/>
                </a:cxn>
              </a:cxnLst>
              <a:rect l="0" t="0" r="r" b="b"/>
              <a:pathLst>
                <a:path w="1039" h="1041">
                  <a:moveTo>
                    <a:pt x="1030" y="532"/>
                  </a:moveTo>
                  <a:cubicBezTo>
                    <a:pt x="1032" y="531"/>
                    <a:pt x="1035" y="530"/>
                    <a:pt x="1036" y="528"/>
                  </a:cubicBezTo>
                  <a:cubicBezTo>
                    <a:pt x="1038" y="526"/>
                    <a:pt x="1039" y="523"/>
                    <a:pt x="1039" y="521"/>
                  </a:cubicBezTo>
                  <a:cubicBezTo>
                    <a:pt x="1039" y="518"/>
                    <a:pt x="1038" y="515"/>
                    <a:pt x="1036" y="513"/>
                  </a:cubicBezTo>
                  <a:cubicBezTo>
                    <a:pt x="1035" y="511"/>
                    <a:pt x="1032" y="510"/>
                    <a:pt x="1030" y="509"/>
                  </a:cubicBezTo>
                  <a:cubicBezTo>
                    <a:pt x="1026" y="509"/>
                    <a:pt x="1011" y="508"/>
                    <a:pt x="997" y="506"/>
                  </a:cubicBezTo>
                  <a:cubicBezTo>
                    <a:pt x="997" y="499"/>
                    <a:pt x="997" y="492"/>
                    <a:pt x="996" y="485"/>
                  </a:cubicBezTo>
                  <a:cubicBezTo>
                    <a:pt x="1010" y="482"/>
                    <a:pt x="1025" y="479"/>
                    <a:pt x="1028" y="478"/>
                  </a:cubicBezTo>
                  <a:cubicBezTo>
                    <a:pt x="1031" y="478"/>
                    <a:pt x="1033" y="476"/>
                    <a:pt x="1034" y="474"/>
                  </a:cubicBezTo>
                  <a:cubicBezTo>
                    <a:pt x="1036" y="472"/>
                    <a:pt x="1037" y="469"/>
                    <a:pt x="1036" y="466"/>
                  </a:cubicBezTo>
                  <a:cubicBezTo>
                    <a:pt x="1036" y="463"/>
                    <a:pt x="1035" y="461"/>
                    <a:pt x="1033" y="459"/>
                  </a:cubicBezTo>
                  <a:cubicBezTo>
                    <a:pt x="1031" y="457"/>
                    <a:pt x="1028" y="456"/>
                    <a:pt x="1026" y="456"/>
                  </a:cubicBezTo>
                  <a:cubicBezTo>
                    <a:pt x="1022" y="456"/>
                    <a:pt x="1007" y="456"/>
                    <a:pt x="993" y="456"/>
                  </a:cubicBezTo>
                  <a:cubicBezTo>
                    <a:pt x="992" y="449"/>
                    <a:pt x="991" y="442"/>
                    <a:pt x="990" y="435"/>
                  </a:cubicBezTo>
                  <a:cubicBezTo>
                    <a:pt x="1003" y="431"/>
                    <a:pt x="1018" y="426"/>
                    <a:pt x="1021" y="425"/>
                  </a:cubicBezTo>
                  <a:cubicBezTo>
                    <a:pt x="1023" y="425"/>
                    <a:pt x="1025" y="423"/>
                    <a:pt x="1027" y="420"/>
                  </a:cubicBezTo>
                  <a:cubicBezTo>
                    <a:pt x="1028" y="418"/>
                    <a:pt x="1028" y="415"/>
                    <a:pt x="1028" y="412"/>
                  </a:cubicBezTo>
                  <a:cubicBezTo>
                    <a:pt x="1027" y="410"/>
                    <a:pt x="1026" y="407"/>
                    <a:pt x="1024" y="406"/>
                  </a:cubicBezTo>
                  <a:cubicBezTo>
                    <a:pt x="1022" y="404"/>
                    <a:pt x="1019" y="403"/>
                    <a:pt x="1016" y="403"/>
                  </a:cubicBezTo>
                  <a:cubicBezTo>
                    <a:pt x="1013" y="404"/>
                    <a:pt x="998" y="405"/>
                    <a:pt x="984" y="407"/>
                  </a:cubicBezTo>
                  <a:cubicBezTo>
                    <a:pt x="982" y="400"/>
                    <a:pt x="981" y="393"/>
                    <a:pt x="979" y="386"/>
                  </a:cubicBezTo>
                  <a:cubicBezTo>
                    <a:pt x="991" y="381"/>
                    <a:pt x="1005" y="375"/>
                    <a:pt x="1008" y="373"/>
                  </a:cubicBezTo>
                  <a:cubicBezTo>
                    <a:pt x="1011" y="372"/>
                    <a:pt x="1013" y="370"/>
                    <a:pt x="1014" y="368"/>
                  </a:cubicBezTo>
                  <a:cubicBezTo>
                    <a:pt x="1015" y="365"/>
                    <a:pt x="1015" y="362"/>
                    <a:pt x="1014" y="360"/>
                  </a:cubicBezTo>
                  <a:cubicBezTo>
                    <a:pt x="1013" y="357"/>
                    <a:pt x="1011" y="355"/>
                    <a:pt x="1009" y="353"/>
                  </a:cubicBezTo>
                  <a:cubicBezTo>
                    <a:pt x="1007" y="352"/>
                    <a:pt x="1004" y="351"/>
                    <a:pt x="1001" y="352"/>
                  </a:cubicBezTo>
                  <a:cubicBezTo>
                    <a:pt x="998" y="353"/>
                    <a:pt x="983" y="356"/>
                    <a:pt x="970" y="359"/>
                  </a:cubicBezTo>
                  <a:cubicBezTo>
                    <a:pt x="967" y="352"/>
                    <a:pt x="965" y="346"/>
                    <a:pt x="962" y="339"/>
                  </a:cubicBezTo>
                  <a:cubicBezTo>
                    <a:pt x="974" y="332"/>
                    <a:pt x="987" y="325"/>
                    <a:pt x="990" y="323"/>
                  </a:cubicBezTo>
                  <a:cubicBezTo>
                    <a:pt x="993" y="322"/>
                    <a:pt x="994" y="319"/>
                    <a:pt x="995" y="317"/>
                  </a:cubicBezTo>
                  <a:cubicBezTo>
                    <a:pt x="996" y="314"/>
                    <a:pt x="996" y="311"/>
                    <a:pt x="994" y="309"/>
                  </a:cubicBezTo>
                  <a:cubicBezTo>
                    <a:pt x="993" y="306"/>
                    <a:pt x="991" y="304"/>
                    <a:pt x="989" y="303"/>
                  </a:cubicBezTo>
                  <a:cubicBezTo>
                    <a:pt x="986" y="302"/>
                    <a:pt x="984" y="302"/>
                    <a:pt x="981" y="303"/>
                  </a:cubicBezTo>
                  <a:cubicBezTo>
                    <a:pt x="978" y="304"/>
                    <a:pt x="964" y="308"/>
                    <a:pt x="950" y="313"/>
                  </a:cubicBezTo>
                  <a:cubicBezTo>
                    <a:pt x="947" y="306"/>
                    <a:pt x="944" y="300"/>
                    <a:pt x="941" y="294"/>
                  </a:cubicBezTo>
                  <a:cubicBezTo>
                    <a:pt x="952" y="286"/>
                    <a:pt x="964" y="277"/>
                    <a:pt x="967" y="275"/>
                  </a:cubicBezTo>
                  <a:cubicBezTo>
                    <a:pt x="969" y="273"/>
                    <a:pt x="971" y="271"/>
                    <a:pt x="971" y="268"/>
                  </a:cubicBezTo>
                  <a:cubicBezTo>
                    <a:pt x="971" y="266"/>
                    <a:pt x="971" y="263"/>
                    <a:pt x="970" y="260"/>
                  </a:cubicBezTo>
                  <a:cubicBezTo>
                    <a:pt x="968" y="258"/>
                    <a:pt x="966" y="256"/>
                    <a:pt x="964" y="255"/>
                  </a:cubicBezTo>
                  <a:cubicBezTo>
                    <a:pt x="961" y="254"/>
                    <a:pt x="958" y="254"/>
                    <a:pt x="956" y="256"/>
                  </a:cubicBezTo>
                  <a:cubicBezTo>
                    <a:pt x="953" y="257"/>
                    <a:pt x="939" y="263"/>
                    <a:pt x="926" y="269"/>
                  </a:cubicBezTo>
                  <a:cubicBezTo>
                    <a:pt x="923" y="263"/>
                    <a:pt x="919" y="257"/>
                    <a:pt x="915" y="251"/>
                  </a:cubicBezTo>
                  <a:cubicBezTo>
                    <a:pt x="925" y="242"/>
                    <a:pt x="936" y="232"/>
                    <a:pt x="939" y="230"/>
                  </a:cubicBezTo>
                  <a:cubicBezTo>
                    <a:pt x="941" y="228"/>
                    <a:pt x="942" y="225"/>
                    <a:pt x="942" y="222"/>
                  </a:cubicBezTo>
                  <a:cubicBezTo>
                    <a:pt x="942" y="220"/>
                    <a:pt x="942" y="217"/>
                    <a:pt x="940" y="215"/>
                  </a:cubicBezTo>
                  <a:cubicBezTo>
                    <a:pt x="938" y="212"/>
                    <a:pt x="936" y="211"/>
                    <a:pt x="933" y="210"/>
                  </a:cubicBezTo>
                  <a:cubicBezTo>
                    <a:pt x="931" y="210"/>
                    <a:pt x="928" y="210"/>
                    <a:pt x="926" y="211"/>
                  </a:cubicBezTo>
                  <a:cubicBezTo>
                    <a:pt x="923" y="213"/>
                    <a:pt x="910" y="221"/>
                    <a:pt x="898" y="228"/>
                  </a:cubicBezTo>
                  <a:cubicBezTo>
                    <a:pt x="893" y="222"/>
                    <a:pt x="889" y="217"/>
                    <a:pt x="884" y="211"/>
                  </a:cubicBezTo>
                  <a:cubicBezTo>
                    <a:pt x="894" y="201"/>
                    <a:pt x="904" y="190"/>
                    <a:pt x="906" y="187"/>
                  </a:cubicBezTo>
                  <a:cubicBezTo>
                    <a:pt x="908" y="185"/>
                    <a:pt x="909" y="182"/>
                    <a:pt x="909" y="180"/>
                  </a:cubicBezTo>
                  <a:cubicBezTo>
                    <a:pt x="909" y="177"/>
                    <a:pt x="908" y="174"/>
                    <a:pt x="906" y="172"/>
                  </a:cubicBezTo>
                  <a:cubicBezTo>
                    <a:pt x="904" y="170"/>
                    <a:pt x="901" y="169"/>
                    <a:pt x="899" y="169"/>
                  </a:cubicBezTo>
                  <a:cubicBezTo>
                    <a:pt x="896" y="168"/>
                    <a:pt x="893" y="169"/>
                    <a:pt x="891" y="171"/>
                  </a:cubicBezTo>
                  <a:cubicBezTo>
                    <a:pt x="889" y="172"/>
                    <a:pt x="876" y="181"/>
                    <a:pt x="865" y="190"/>
                  </a:cubicBezTo>
                  <a:cubicBezTo>
                    <a:pt x="860" y="185"/>
                    <a:pt x="855" y="180"/>
                    <a:pt x="850" y="175"/>
                  </a:cubicBezTo>
                  <a:cubicBezTo>
                    <a:pt x="858" y="163"/>
                    <a:pt x="867" y="151"/>
                    <a:pt x="869" y="149"/>
                  </a:cubicBezTo>
                  <a:cubicBezTo>
                    <a:pt x="871" y="146"/>
                    <a:pt x="871" y="144"/>
                    <a:pt x="871" y="141"/>
                  </a:cubicBezTo>
                  <a:cubicBezTo>
                    <a:pt x="871" y="138"/>
                    <a:pt x="870" y="136"/>
                    <a:pt x="867" y="134"/>
                  </a:cubicBezTo>
                  <a:cubicBezTo>
                    <a:pt x="865" y="132"/>
                    <a:pt x="863" y="131"/>
                    <a:pt x="860" y="131"/>
                  </a:cubicBezTo>
                  <a:cubicBezTo>
                    <a:pt x="857" y="131"/>
                    <a:pt x="855" y="132"/>
                    <a:pt x="853" y="134"/>
                  </a:cubicBezTo>
                  <a:cubicBezTo>
                    <a:pt x="850" y="136"/>
                    <a:pt x="839" y="146"/>
                    <a:pt x="829" y="155"/>
                  </a:cubicBezTo>
                  <a:cubicBezTo>
                    <a:pt x="823" y="151"/>
                    <a:pt x="818" y="146"/>
                    <a:pt x="812" y="142"/>
                  </a:cubicBezTo>
                  <a:cubicBezTo>
                    <a:pt x="819" y="130"/>
                    <a:pt x="827" y="117"/>
                    <a:pt x="829" y="114"/>
                  </a:cubicBezTo>
                  <a:cubicBezTo>
                    <a:pt x="830" y="112"/>
                    <a:pt x="830" y="109"/>
                    <a:pt x="830" y="106"/>
                  </a:cubicBezTo>
                  <a:cubicBezTo>
                    <a:pt x="829" y="104"/>
                    <a:pt x="827" y="101"/>
                    <a:pt x="825" y="100"/>
                  </a:cubicBezTo>
                  <a:cubicBezTo>
                    <a:pt x="823" y="98"/>
                    <a:pt x="820" y="97"/>
                    <a:pt x="818" y="97"/>
                  </a:cubicBezTo>
                  <a:cubicBezTo>
                    <a:pt x="815" y="98"/>
                    <a:pt x="812" y="99"/>
                    <a:pt x="810" y="101"/>
                  </a:cubicBezTo>
                  <a:cubicBezTo>
                    <a:pt x="808" y="103"/>
                    <a:pt x="798" y="115"/>
                    <a:pt x="789" y="125"/>
                  </a:cubicBezTo>
                  <a:cubicBezTo>
                    <a:pt x="783" y="121"/>
                    <a:pt x="777" y="117"/>
                    <a:pt x="771" y="113"/>
                  </a:cubicBezTo>
                  <a:cubicBezTo>
                    <a:pt x="777" y="101"/>
                    <a:pt x="783" y="87"/>
                    <a:pt x="784" y="84"/>
                  </a:cubicBezTo>
                  <a:cubicBezTo>
                    <a:pt x="786" y="81"/>
                    <a:pt x="786" y="79"/>
                    <a:pt x="785" y="76"/>
                  </a:cubicBezTo>
                  <a:cubicBezTo>
                    <a:pt x="784" y="74"/>
                    <a:pt x="782" y="71"/>
                    <a:pt x="780" y="70"/>
                  </a:cubicBezTo>
                  <a:cubicBezTo>
                    <a:pt x="777" y="69"/>
                    <a:pt x="774" y="68"/>
                    <a:pt x="772" y="69"/>
                  </a:cubicBezTo>
                  <a:cubicBezTo>
                    <a:pt x="769" y="69"/>
                    <a:pt x="767" y="70"/>
                    <a:pt x="765" y="73"/>
                  </a:cubicBezTo>
                  <a:cubicBezTo>
                    <a:pt x="763" y="75"/>
                    <a:pt x="754" y="88"/>
                    <a:pt x="746" y="99"/>
                  </a:cubicBezTo>
                  <a:cubicBezTo>
                    <a:pt x="740" y="96"/>
                    <a:pt x="734" y="92"/>
                    <a:pt x="727" y="89"/>
                  </a:cubicBezTo>
                  <a:cubicBezTo>
                    <a:pt x="732" y="76"/>
                    <a:pt x="736" y="62"/>
                    <a:pt x="737" y="59"/>
                  </a:cubicBezTo>
                  <a:cubicBezTo>
                    <a:pt x="738" y="56"/>
                    <a:pt x="738" y="53"/>
                    <a:pt x="737" y="51"/>
                  </a:cubicBezTo>
                  <a:cubicBezTo>
                    <a:pt x="736" y="48"/>
                    <a:pt x="734" y="46"/>
                    <a:pt x="731" y="45"/>
                  </a:cubicBezTo>
                  <a:cubicBezTo>
                    <a:pt x="729" y="44"/>
                    <a:pt x="726" y="44"/>
                    <a:pt x="723" y="45"/>
                  </a:cubicBezTo>
                  <a:cubicBezTo>
                    <a:pt x="721" y="45"/>
                    <a:pt x="718" y="47"/>
                    <a:pt x="717" y="50"/>
                  </a:cubicBezTo>
                  <a:cubicBezTo>
                    <a:pt x="715" y="52"/>
                    <a:pt x="708" y="65"/>
                    <a:pt x="701" y="78"/>
                  </a:cubicBezTo>
                  <a:cubicBezTo>
                    <a:pt x="694" y="75"/>
                    <a:pt x="688" y="72"/>
                    <a:pt x="681" y="70"/>
                  </a:cubicBezTo>
                  <a:cubicBezTo>
                    <a:pt x="684" y="56"/>
                    <a:pt x="687" y="41"/>
                    <a:pt x="688" y="38"/>
                  </a:cubicBezTo>
                  <a:cubicBezTo>
                    <a:pt x="689" y="36"/>
                    <a:pt x="688" y="33"/>
                    <a:pt x="687" y="31"/>
                  </a:cubicBezTo>
                  <a:cubicBezTo>
                    <a:pt x="685" y="28"/>
                    <a:pt x="683" y="27"/>
                    <a:pt x="680" y="26"/>
                  </a:cubicBezTo>
                  <a:cubicBezTo>
                    <a:pt x="678" y="25"/>
                    <a:pt x="675" y="25"/>
                    <a:pt x="672" y="26"/>
                  </a:cubicBezTo>
                  <a:cubicBezTo>
                    <a:pt x="670" y="27"/>
                    <a:pt x="668" y="29"/>
                    <a:pt x="667" y="31"/>
                  </a:cubicBezTo>
                  <a:cubicBezTo>
                    <a:pt x="665" y="34"/>
                    <a:pt x="659" y="48"/>
                    <a:pt x="654" y="61"/>
                  </a:cubicBezTo>
                  <a:cubicBezTo>
                    <a:pt x="647" y="59"/>
                    <a:pt x="640" y="57"/>
                    <a:pt x="633" y="55"/>
                  </a:cubicBezTo>
                  <a:cubicBezTo>
                    <a:pt x="635" y="42"/>
                    <a:pt x="636" y="27"/>
                    <a:pt x="637" y="23"/>
                  </a:cubicBezTo>
                  <a:cubicBezTo>
                    <a:pt x="637" y="21"/>
                    <a:pt x="636" y="18"/>
                    <a:pt x="635" y="16"/>
                  </a:cubicBezTo>
                  <a:cubicBezTo>
                    <a:pt x="633" y="14"/>
                    <a:pt x="631" y="12"/>
                    <a:pt x="628" y="12"/>
                  </a:cubicBezTo>
                  <a:cubicBezTo>
                    <a:pt x="625" y="11"/>
                    <a:pt x="622" y="11"/>
                    <a:pt x="620" y="13"/>
                  </a:cubicBezTo>
                  <a:cubicBezTo>
                    <a:pt x="618" y="14"/>
                    <a:pt x="616" y="16"/>
                    <a:pt x="615" y="19"/>
                  </a:cubicBezTo>
                  <a:cubicBezTo>
                    <a:pt x="614" y="22"/>
                    <a:pt x="609" y="36"/>
                    <a:pt x="605" y="50"/>
                  </a:cubicBezTo>
                  <a:cubicBezTo>
                    <a:pt x="598" y="48"/>
                    <a:pt x="591" y="47"/>
                    <a:pt x="584" y="46"/>
                  </a:cubicBezTo>
                  <a:cubicBezTo>
                    <a:pt x="584" y="32"/>
                    <a:pt x="584" y="17"/>
                    <a:pt x="584" y="14"/>
                  </a:cubicBezTo>
                  <a:cubicBezTo>
                    <a:pt x="584" y="11"/>
                    <a:pt x="583" y="9"/>
                    <a:pt x="581" y="7"/>
                  </a:cubicBezTo>
                  <a:cubicBezTo>
                    <a:pt x="579" y="5"/>
                    <a:pt x="577" y="3"/>
                    <a:pt x="574" y="3"/>
                  </a:cubicBezTo>
                  <a:cubicBezTo>
                    <a:pt x="571" y="3"/>
                    <a:pt x="569" y="4"/>
                    <a:pt x="566" y="5"/>
                  </a:cubicBezTo>
                  <a:cubicBezTo>
                    <a:pt x="564" y="7"/>
                    <a:pt x="563" y="9"/>
                    <a:pt x="562" y="12"/>
                  </a:cubicBezTo>
                  <a:cubicBezTo>
                    <a:pt x="561" y="15"/>
                    <a:pt x="558" y="30"/>
                    <a:pt x="556" y="43"/>
                  </a:cubicBezTo>
                  <a:cubicBezTo>
                    <a:pt x="548" y="43"/>
                    <a:pt x="541" y="42"/>
                    <a:pt x="534" y="42"/>
                  </a:cubicBezTo>
                  <a:cubicBezTo>
                    <a:pt x="533" y="28"/>
                    <a:pt x="531" y="13"/>
                    <a:pt x="531" y="10"/>
                  </a:cubicBezTo>
                  <a:cubicBezTo>
                    <a:pt x="531" y="7"/>
                    <a:pt x="529" y="5"/>
                    <a:pt x="527" y="3"/>
                  </a:cubicBezTo>
                  <a:cubicBezTo>
                    <a:pt x="525" y="1"/>
                    <a:pt x="523" y="0"/>
                    <a:pt x="520" y="0"/>
                  </a:cubicBezTo>
                  <a:cubicBezTo>
                    <a:pt x="517" y="0"/>
                    <a:pt x="514" y="1"/>
                    <a:pt x="512" y="3"/>
                  </a:cubicBezTo>
                  <a:cubicBezTo>
                    <a:pt x="510" y="5"/>
                    <a:pt x="509" y="7"/>
                    <a:pt x="509" y="10"/>
                  </a:cubicBezTo>
                  <a:cubicBezTo>
                    <a:pt x="508" y="13"/>
                    <a:pt x="507" y="28"/>
                    <a:pt x="506" y="42"/>
                  </a:cubicBezTo>
                  <a:cubicBezTo>
                    <a:pt x="498" y="42"/>
                    <a:pt x="491" y="43"/>
                    <a:pt x="484" y="43"/>
                  </a:cubicBezTo>
                  <a:cubicBezTo>
                    <a:pt x="481" y="30"/>
                    <a:pt x="478" y="15"/>
                    <a:pt x="478" y="12"/>
                  </a:cubicBezTo>
                  <a:cubicBezTo>
                    <a:pt x="477" y="9"/>
                    <a:pt x="475" y="7"/>
                    <a:pt x="473" y="5"/>
                  </a:cubicBezTo>
                  <a:cubicBezTo>
                    <a:pt x="471" y="4"/>
                    <a:pt x="468" y="3"/>
                    <a:pt x="466" y="3"/>
                  </a:cubicBezTo>
                  <a:cubicBezTo>
                    <a:pt x="463" y="3"/>
                    <a:pt x="460" y="5"/>
                    <a:pt x="458" y="7"/>
                  </a:cubicBezTo>
                  <a:cubicBezTo>
                    <a:pt x="457" y="9"/>
                    <a:pt x="455" y="11"/>
                    <a:pt x="455" y="14"/>
                  </a:cubicBezTo>
                  <a:cubicBezTo>
                    <a:pt x="455" y="17"/>
                    <a:pt x="456" y="32"/>
                    <a:pt x="456" y="46"/>
                  </a:cubicBezTo>
                  <a:cubicBezTo>
                    <a:pt x="449" y="47"/>
                    <a:pt x="442" y="48"/>
                    <a:pt x="435" y="50"/>
                  </a:cubicBezTo>
                  <a:cubicBezTo>
                    <a:pt x="430" y="36"/>
                    <a:pt x="426" y="22"/>
                    <a:pt x="425" y="19"/>
                  </a:cubicBezTo>
                  <a:cubicBezTo>
                    <a:pt x="424" y="16"/>
                    <a:pt x="422" y="14"/>
                    <a:pt x="420" y="13"/>
                  </a:cubicBezTo>
                  <a:cubicBezTo>
                    <a:pt x="417" y="11"/>
                    <a:pt x="415" y="11"/>
                    <a:pt x="412" y="12"/>
                  </a:cubicBezTo>
                  <a:cubicBezTo>
                    <a:pt x="409" y="12"/>
                    <a:pt x="407" y="14"/>
                    <a:pt x="405" y="16"/>
                  </a:cubicBezTo>
                  <a:cubicBezTo>
                    <a:pt x="404" y="18"/>
                    <a:pt x="403" y="21"/>
                    <a:pt x="403" y="23"/>
                  </a:cubicBezTo>
                  <a:cubicBezTo>
                    <a:pt x="403" y="27"/>
                    <a:pt x="405" y="42"/>
                    <a:pt x="407" y="55"/>
                  </a:cubicBezTo>
                  <a:cubicBezTo>
                    <a:pt x="400" y="57"/>
                    <a:pt x="393" y="59"/>
                    <a:pt x="386" y="61"/>
                  </a:cubicBezTo>
                  <a:cubicBezTo>
                    <a:pt x="380" y="48"/>
                    <a:pt x="374" y="34"/>
                    <a:pt x="373" y="31"/>
                  </a:cubicBezTo>
                  <a:cubicBezTo>
                    <a:pt x="372" y="29"/>
                    <a:pt x="370" y="27"/>
                    <a:pt x="367" y="26"/>
                  </a:cubicBezTo>
                  <a:cubicBezTo>
                    <a:pt x="365" y="25"/>
                    <a:pt x="362" y="25"/>
                    <a:pt x="359" y="26"/>
                  </a:cubicBezTo>
                  <a:cubicBezTo>
                    <a:pt x="357" y="27"/>
                    <a:pt x="355" y="28"/>
                    <a:pt x="353" y="31"/>
                  </a:cubicBezTo>
                  <a:cubicBezTo>
                    <a:pt x="352" y="33"/>
                    <a:pt x="351" y="36"/>
                    <a:pt x="352" y="38"/>
                  </a:cubicBezTo>
                  <a:cubicBezTo>
                    <a:pt x="352" y="41"/>
                    <a:pt x="356" y="56"/>
                    <a:pt x="359" y="70"/>
                  </a:cubicBezTo>
                  <a:cubicBezTo>
                    <a:pt x="352" y="72"/>
                    <a:pt x="345" y="75"/>
                    <a:pt x="339" y="78"/>
                  </a:cubicBezTo>
                  <a:cubicBezTo>
                    <a:pt x="332" y="65"/>
                    <a:pt x="324" y="52"/>
                    <a:pt x="323" y="50"/>
                  </a:cubicBezTo>
                  <a:cubicBezTo>
                    <a:pt x="321" y="47"/>
                    <a:pt x="319" y="45"/>
                    <a:pt x="317" y="45"/>
                  </a:cubicBezTo>
                  <a:cubicBezTo>
                    <a:pt x="314" y="44"/>
                    <a:pt x="311" y="44"/>
                    <a:pt x="309" y="45"/>
                  </a:cubicBezTo>
                  <a:cubicBezTo>
                    <a:pt x="306" y="46"/>
                    <a:pt x="304" y="48"/>
                    <a:pt x="303" y="51"/>
                  </a:cubicBezTo>
                  <a:cubicBezTo>
                    <a:pt x="302" y="53"/>
                    <a:pt x="301" y="56"/>
                    <a:pt x="302" y="59"/>
                  </a:cubicBezTo>
                  <a:cubicBezTo>
                    <a:pt x="303" y="62"/>
                    <a:pt x="308" y="76"/>
                    <a:pt x="313" y="89"/>
                  </a:cubicBezTo>
                  <a:cubicBezTo>
                    <a:pt x="306" y="92"/>
                    <a:pt x="300" y="96"/>
                    <a:pt x="293" y="99"/>
                  </a:cubicBezTo>
                  <a:cubicBezTo>
                    <a:pt x="285" y="88"/>
                    <a:pt x="277" y="75"/>
                    <a:pt x="275" y="73"/>
                  </a:cubicBezTo>
                  <a:cubicBezTo>
                    <a:pt x="273" y="70"/>
                    <a:pt x="271" y="69"/>
                    <a:pt x="268" y="69"/>
                  </a:cubicBezTo>
                  <a:cubicBezTo>
                    <a:pt x="265" y="68"/>
                    <a:pt x="263" y="69"/>
                    <a:pt x="260" y="70"/>
                  </a:cubicBezTo>
                  <a:cubicBezTo>
                    <a:pt x="258" y="71"/>
                    <a:pt x="256" y="74"/>
                    <a:pt x="255" y="76"/>
                  </a:cubicBezTo>
                  <a:cubicBezTo>
                    <a:pt x="254" y="79"/>
                    <a:pt x="254" y="81"/>
                    <a:pt x="255" y="84"/>
                  </a:cubicBezTo>
                  <a:cubicBezTo>
                    <a:pt x="257" y="87"/>
                    <a:pt x="263" y="101"/>
                    <a:pt x="269" y="113"/>
                  </a:cubicBezTo>
                  <a:cubicBezTo>
                    <a:pt x="263" y="117"/>
                    <a:pt x="257" y="121"/>
                    <a:pt x="251" y="125"/>
                  </a:cubicBezTo>
                  <a:cubicBezTo>
                    <a:pt x="241" y="115"/>
                    <a:pt x="231" y="103"/>
                    <a:pt x="229" y="101"/>
                  </a:cubicBezTo>
                  <a:cubicBezTo>
                    <a:pt x="227" y="99"/>
                    <a:pt x="225" y="98"/>
                    <a:pt x="222" y="97"/>
                  </a:cubicBezTo>
                  <a:cubicBezTo>
                    <a:pt x="220" y="97"/>
                    <a:pt x="217" y="98"/>
                    <a:pt x="215" y="100"/>
                  </a:cubicBezTo>
                  <a:cubicBezTo>
                    <a:pt x="212" y="101"/>
                    <a:pt x="211" y="104"/>
                    <a:pt x="210" y="106"/>
                  </a:cubicBezTo>
                  <a:cubicBezTo>
                    <a:pt x="210" y="109"/>
                    <a:pt x="210" y="112"/>
                    <a:pt x="211" y="114"/>
                  </a:cubicBezTo>
                  <a:cubicBezTo>
                    <a:pt x="213" y="117"/>
                    <a:pt x="221" y="130"/>
                    <a:pt x="228" y="142"/>
                  </a:cubicBezTo>
                  <a:cubicBezTo>
                    <a:pt x="222" y="146"/>
                    <a:pt x="216" y="151"/>
                    <a:pt x="211" y="155"/>
                  </a:cubicBezTo>
                  <a:cubicBezTo>
                    <a:pt x="201" y="146"/>
                    <a:pt x="189" y="136"/>
                    <a:pt x="187" y="134"/>
                  </a:cubicBezTo>
                  <a:cubicBezTo>
                    <a:pt x="185" y="132"/>
                    <a:pt x="182" y="131"/>
                    <a:pt x="180" y="131"/>
                  </a:cubicBezTo>
                  <a:cubicBezTo>
                    <a:pt x="177" y="131"/>
                    <a:pt x="174" y="132"/>
                    <a:pt x="172" y="134"/>
                  </a:cubicBezTo>
                  <a:cubicBezTo>
                    <a:pt x="170" y="136"/>
                    <a:pt x="169" y="138"/>
                    <a:pt x="169" y="141"/>
                  </a:cubicBezTo>
                  <a:cubicBezTo>
                    <a:pt x="168" y="144"/>
                    <a:pt x="169" y="146"/>
                    <a:pt x="171" y="149"/>
                  </a:cubicBezTo>
                  <a:cubicBezTo>
                    <a:pt x="172" y="151"/>
                    <a:pt x="181" y="163"/>
                    <a:pt x="190" y="175"/>
                  </a:cubicBezTo>
                  <a:cubicBezTo>
                    <a:pt x="185" y="180"/>
                    <a:pt x="179" y="185"/>
                    <a:pt x="175" y="190"/>
                  </a:cubicBezTo>
                  <a:cubicBezTo>
                    <a:pt x="163" y="181"/>
                    <a:pt x="151" y="172"/>
                    <a:pt x="149" y="171"/>
                  </a:cubicBezTo>
                  <a:cubicBezTo>
                    <a:pt x="146" y="169"/>
                    <a:pt x="144" y="168"/>
                    <a:pt x="141" y="169"/>
                  </a:cubicBezTo>
                  <a:cubicBezTo>
                    <a:pt x="138" y="169"/>
                    <a:pt x="136" y="170"/>
                    <a:pt x="134" y="172"/>
                  </a:cubicBezTo>
                  <a:cubicBezTo>
                    <a:pt x="132" y="174"/>
                    <a:pt x="131" y="177"/>
                    <a:pt x="131" y="180"/>
                  </a:cubicBezTo>
                  <a:cubicBezTo>
                    <a:pt x="131" y="182"/>
                    <a:pt x="132" y="185"/>
                    <a:pt x="134" y="187"/>
                  </a:cubicBezTo>
                  <a:cubicBezTo>
                    <a:pt x="136" y="190"/>
                    <a:pt x="146" y="201"/>
                    <a:pt x="155" y="211"/>
                  </a:cubicBezTo>
                  <a:cubicBezTo>
                    <a:pt x="151" y="217"/>
                    <a:pt x="146" y="222"/>
                    <a:pt x="142" y="228"/>
                  </a:cubicBezTo>
                  <a:cubicBezTo>
                    <a:pt x="130" y="221"/>
                    <a:pt x="117" y="213"/>
                    <a:pt x="114" y="211"/>
                  </a:cubicBezTo>
                  <a:cubicBezTo>
                    <a:pt x="112" y="210"/>
                    <a:pt x="109" y="210"/>
                    <a:pt x="106" y="210"/>
                  </a:cubicBezTo>
                  <a:cubicBezTo>
                    <a:pt x="104" y="211"/>
                    <a:pt x="101" y="212"/>
                    <a:pt x="100" y="215"/>
                  </a:cubicBezTo>
                  <a:cubicBezTo>
                    <a:pt x="98" y="217"/>
                    <a:pt x="97" y="220"/>
                    <a:pt x="98" y="222"/>
                  </a:cubicBezTo>
                  <a:cubicBezTo>
                    <a:pt x="98" y="225"/>
                    <a:pt x="99" y="228"/>
                    <a:pt x="101" y="230"/>
                  </a:cubicBezTo>
                  <a:cubicBezTo>
                    <a:pt x="103" y="232"/>
                    <a:pt x="115" y="242"/>
                    <a:pt x="125" y="251"/>
                  </a:cubicBezTo>
                  <a:cubicBezTo>
                    <a:pt x="121" y="257"/>
                    <a:pt x="117" y="263"/>
                    <a:pt x="113" y="269"/>
                  </a:cubicBezTo>
                  <a:cubicBezTo>
                    <a:pt x="101" y="263"/>
                    <a:pt x="87" y="257"/>
                    <a:pt x="84" y="256"/>
                  </a:cubicBezTo>
                  <a:cubicBezTo>
                    <a:pt x="82" y="254"/>
                    <a:pt x="79" y="254"/>
                    <a:pt x="76" y="255"/>
                  </a:cubicBezTo>
                  <a:cubicBezTo>
                    <a:pt x="74" y="256"/>
                    <a:pt x="71" y="258"/>
                    <a:pt x="70" y="260"/>
                  </a:cubicBezTo>
                  <a:cubicBezTo>
                    <a:pt x="69" y="263"/>
                    <a:pt x="68" y="266"/>
                    <a:pt x="69" y="268"/>
                  </a:cubicBezTo>
                  <a:cubicBezTo>
                    <a:pt x="69" y="271"/>
                    <a:pt x="71" y="273"/>
                    <a:pt x="73" y="275"/>
                  </a:cubicBezTo>
                  <a:cubicBezTo>
                    <a:pt x="75" y="277"/>
                    <a:pt x="88" y="286"/>
                    <a:pt x="99" y="294"/>
                  </a:cubicBezTo>
                  <a:cubicBezTo>
                    <a:pt x="96" y="300"/>
                    <a:pt x="92" y="306"/>
                    <a:pt x="89" y="313"/>
                  </a:cubicBezTo>
                  <a:cubicBezTo>
                    <a:pt x="76" y="308"/>
                    <a:pt x="62" y="304"/>
                    <a:pt x="59" y="303"/>
                  </a:cubicBezTo>
                  <a:cubicBezTo>
                    <a:pt x="56" y="302"/>
                    <a:pt x="53" y="302"/>
                    <a:pt x="51" y="303"/>
                  </a:cubicBezTo>
                  <a:cubicBezTo>
                    <a:pt x="49" y="304"/>
                    <a:pt x="47" y="306"/>
                    <a:pt x="45" y="309"/>
                  </a:cubicBezTo>
                  <a:cubicBezTo>
                    <a:pt x="44" y="311"/>
                    <a:pt x="44" y="314"/>
                    <a:pt x="45" y="317"/>
                  </a:cubicBezTo>
                  <a:cubicBezTo>
                    <a:pt x="46" y="319"/>
                    <a:pt x="47" y="322"/>
                    <a:pt x="50" y="323"/>
                  </a:cubicBezTo>
                  <a:cubicBezTo>
                    <a:pt x="52" y="325"/>
                    <a:pt x="66" y="332"/>
                    <a:pt x="78" y="339"/>
                  </a:cubicBezTo>
                  <a:cubicBezTo>
                    <a:pt x="75" y="346"/>
                    <a:pt x="72" y="352"/>
                    <a:pt x="70" y="359"/>
                  </a:cubicBezTo>
                  <a:cubicBezTo>
                    <a:pt x="56" y="356"/>
                    <a:pt x="42" y="353"/>
                    <a:pt x="39" y="352"/>
                  </a:cubicBezTo>
                  <a:cubicBezTo>
                    <a:pt x="36" y="351"/>
                    <a:pt x="33" y="352"/>
                    <a:pt x="31" y="353"/>
                  </a:cubicBezTo>
                  <a:cubicBezTo>
                    <a:pt x="29" y="355"/>
                    <a:pt x="27" y="357"/>
                    <a:pt x="26" y="360"/>
                  </a:cubicBezTo>
                  <a:cubicBezTo>
                    <a:pt x="25" y="362"/>
                    <a:pt x="25" y="365"/>
                    <a:pt x="26" y="368"/>
                  </a:cubicBezTo>
                  <a:cubicBezTo>
                    <a:pt x="27" y="370"/>
                    <a:pt x="29" y="372"/>
                    <a:pt x="32" y="373"/>
                  </a:cubicBezTo>
                  <a:cubicBezTo>
                    <a:pt x="35" y="375"/>
                    <a:pt x="48" y="381"/>
                    <a:pt x="61" y="386"/>
                  </a:cubicBezTo>
                  <a:cubicBezTo>
                    <a:pt x="59" y="393"/>
                    <a:pt x="57" y="400"/>
                    <a:pt x="56" y="407"/>
                  </a:cubicBezTo>
                  <a:cubicBezTo>
                    <a:pt x="42" y="405"/>
                    <a:pt x="27" y="404"/>
                    <a:pt x="24" y="403"/>
                  </a:cubicBezTo>
                  <a:cubicBezTo>
                    <a:pt x="21" y="403"/>
                    <a:pt x="18" y="404"/>
                    <a:pt x="16" y="406"/>
                  </a:cubicBezTo>
                  <a:cubicBezTo>
                    <a:pt x="14" y="407"/>
                    <a:pt x="12" y="410"/>
                    <a:pt x="12" y="412"/>
                  </a:cubicBezTo>
                  <a:cubicBezTo>
                    <a:pt x="11" y="415"/>
                    <a:pt x="12" y="418"/>
                    <a:pt x="13" y="420"/>
                  </a:cubicBezTo>
                  <a:cubicBezTo>
                    <a:pt x="14" y="423"/>
                    <a:pt x="16" y="425"/>
                    <a:pt x="19" y="425"/>
                  </a:cubicBezTo>
                  <a:cubicBezTo>
                    <a:pt x="22" y="426"/>
                    <a:pt x="36" y="431"/>
                    <a:pt x="50" y="435"/>
                  </a:cubicBezTo>
                  <a:cubicBezTo>
                    <a:pt x="48" y="442"/>
                    <a:pt x="47" y="449"/>
                    <a:pt x="46" y="456"/>
                  </a:cubicBezTo>
                  <a:cubicBezTo>
                    <a:pt x="32" y="456"/>
                    <a:pt x="17" y="456"/>
                    <a:pt x="14" y="456"/>
                  </a:cubicBezTo>
                  <a:cubicBezTo>
                    <a:pt x="11" y="456"/>
                    <a:pt x="9" y="457"/>
                    <a:pt x="7" y="459"/>
                  </a:cubicBezTo>
                  <a:cubicBezTo>
                    <a:pt x="5" y="461"/>
                    <a:pt x="4" y="463"/>
                    <a:pt x="3" y="466"/>
                  </a:cubicBezTo>
                  <a:cubicBezTo>
                    <a:pt x="3" y="469"/>
                    <a:pt x="4" y="472"/>
                    <a:pt x="5" y="474"/>
                  </a:cubicBezTo>
                  <a:cubicBezTo>
                    <a:pt x="7" y="476"/>
                    <a:pt x="9" y="478"/>
                    <a:pt x="12" y="478"/>
                  </a:cubicBezTo>
                  <a:cubicBezTo>
                    <a:pt x="15" y="479"/>
                    <a:pt x="30" y="482"/>
                    <a:pt x="43" y="485"/>
                  </a:cubicBezTo>
                  <a:cubicBezTo>
                    <a:pt x="43" y="492"/>
                    <a:pt x="43" y="499"/>
                    <a:pt x="42" y="506"/>
                  </a:cubicBezTo>
                  <a:cubicBezTo>
                    <a:pt x="28" y="508"/>
                    <a:pt x="13" y="509"/>
                    <a:pt x="10" y="509"/>
                  </a:cubicBezTo>
                  <a:cubicBezTo>
                    <a:pt x="7" y="510"/>
                    <a:pt x="5" y="511"/>
                    <a:pt x="3" y="513"/>
                  </a:cubicBezTo>
                  <a:cubicBezTo>
                    <a:pt x="2" y="515"/>
                    <a:pt x="0" y="518"/>
                    <a:pt x="0" y="521"/>
                  </a:cubicBezTo>
                  <a:cubicBezTo>
                    <a:pt x="0" y="523"/>
                    <a:pt x="2" y="526"/>
                    <a:pt x="3" y="528"/>
                  </a:cubicBezTo>
                  <a:cubicBezTo>
                    <a:pt x="5" y="530"/>
                    <a:pt x="7" y="531"/>
                    <a:pt x="10" y="532"/>
                  </a:cubicBezTo>
                  <a:cubicBezTo>
                    <a:pt x="13" y="532"/>
                    <a:pt x="28" y="533"/>
                    <a:pt x="42" y="535"/>
                  </a:cubicBezTo>
                  <a:cubicBezTo>
                    <a:pt x="43" y="542"/>
                    <a:pt x="43" y="549"/>
                    <a:pt x="43" y="556"/>
                  </a:cubicBezTo>
                  <a:cubicBezTo>
                    <a:pt x="30" y="559"/>
                    <a:pt x="15" y="562"/>
                    <a:pt x="12" y="563"/>
                  </a:cubicBezTo>
                  <a:cubicBezTo>
                    <a:pt x="9" y="563"/>
                    <a:pt x="7" y="565"/>
                    <a:pt x="5" y="567"/>
                  </a:cubicBezTo>
                  <a:cubicBezTo>
                    <a:pt x="4" y="569"/>
                    <a:pt x="3" y="572"/>
                    <a:pt x="3" y="575"/>
                  </a:cubicBezTo>
                  <a:cubicBezTo>
                    <a:pt x="4" y="578"/>
                    <a:pt x="5" y="580"/>
                    <a:pt x="7" y="582"/>
                  </a:cubicBezTo>
                  <a:cubicBezTo>
                    <a:pt x="9" y="584"/>
                    <a:pt x="11" y="585"/>
                    <a:pt x="14" y="585"/>
                  </a:cubicBezTo>
                  <a:cubicBezTo>
                    <a:pt x="17" y="585"/>
                    <a:pt x="32" y="585"/>
                    <a:pt x="46" y="585"/>
                  </a:cubicBezTo>
                  <a:cubicBezTo>
                    <a:pt x="47" y="592"/>
                    <a:pt x="48" y="599"/>
                    <a:pt x="50" y="606"/>
                  </a:cubicBezTo>
                  <a:cubicBezTo>
                    <a:pt x="36" y="610"/>
                    <a:pt x="22" y="615"/>
                    <a:pt x="19" y="616"/>
                  </a:cubicBezTo>
                  <a:cubicBezTo>
                    <a:pt x="16" y="617"/>
                    <a:pt x="14" y="618"/>
                    <a:pt x="13" y="621"/>
                  </a:cubicBezTo>
                  <a:cubicBezTo>
                    <a:pt x="12" y="623"/>
                    <a:pt x="11" y="626"/>
                    <a:pt x="12" y="629"/>
                  </a:cubicBezTo>
                  <a:cubicBezTo>
                    <a:pt x="12" y="631"/>
                    <a:pt x="14" y="634"/>
                    <a:pt x="16" y="635"/>
                  </a:cubicBezTo>
                  <a:cubicBezTo>
                    <a:pt x="18" y="637"/>
                    <a:pt x="21" y="638"/>
                    <a:pt x="24" y="638"/>
                  </a:cubicBezTo>
                  <a:cubicBezTo>
                    <a:pt x="27" y="637"/>
                    <a:pt x="42" y="636"/>
                    <a:pt x="56" y="634"/>
                  </a:cubicBezTo>
                  <a:cubicBezTo>
                    <a:pt x="57" y="641"/>
                    <a:pt x="59" y="648"/>
                    <a:pt x="61" y="655"/>
                  </a:cubicBezTo>
                  <a:cubicBezTo>
                    <a:pt x="48" y="660"/>
                    <a:pt x="35" y="666"/>
                    <a:pt x="32" y="668"/>
                  </a:cubicBezTo>
                  <a:cubicBezTo>
                    <a:pt x="29" y="669"/>
                    <a:pt x="27" y="671"/>
                    <a:pt x="26" y="673"/>
                  </a:cubicBezTo>
                  <a:cubicBezTo>
                    <a:pt x="25" y="676"/>
                    <a:pt x="25" y="679"/>
                    <a:pt x="26" y="681"/>
                  </a:cubicBezTo>
                  <a:cubicBezTo>
                    <a:pt x="27" y="684"/>
                    <a:pt x="29" y="686"/>
                    <a:pt x="31" y="688"/>
                  </a:cubicBezTo>
                  <a:cubicBezTo>
                    <a:pt x="33" y="689"/>
                    <a:pt x="36" y="690"/>
                    <a:pt x="39" y="689"/>
                  </a:cubicBezTo>
                  <a:cubicBezTo>
                    <a:pt x="42" y="688"/>
                    <a:pt x="56" y="685"/>
                    <a:pt x="70" y="682"/>
                  </a:cubicBezTo>
                  <a:cubicBezTo>
                    <a:pt x="72" y="689"/>
                    <a:pt x="75" y="695"/>
                    <a:pt x="78" y="702"/>
                  </a:cubicBezTo>
                  <a:cubicBezTo>
                    <a:pt x="66" y="709"/>
                    <a:pt x="52" y="716"/>
                    <a:pt x="50" y="718"/>
                  </a:cubicBezTo>
                  <a:cubicBezTo>
                    <a:pt x="47" y="719"/>
                    <a:pt x="46" y="722"/>
                    <a:pt x="45" y="724"/>
                  </a:cubicBezTo>
                  <a:cubicBezTo>
                    <a:pt x="44" y="727"/>
                    <a:pt x="44" y="730"/>
                    <a:pt x="45" y="732"/>
                  </a:cubicBezTo>
                  <a:cubicBezTo>
                    <a:pt x="47" y="735"/>
                    <a:pt x="49" y="737"/>
                    <a:pt x="51" y="738"/>
                  </a:cubicBezTo>
                  <a:cubicBezTo>
                    <a:pt x="53" y="739"/>
                    <a:pt x="56" y="739"/>
                    <a:pt x="59" y="738"/>
                  </a:cubicBezTo>
                  <a:cubicBezTo>
                    <a:pt x="62" y="737"/>
                    <a:pt x="76" y="733"/>
                    <a:pt x="89" y="728"/>
                  </a:cubicBezTo>
                  <a:cubicBezTo>
                    <a:pt x="92" y="735"/>
                    <a:pt x="96" y="741"/>
                    <a:pt x="99" y="747"/>
                  </a:cubicBezTo>
                  <a:cubicBezTo>
                    <a:pt x="88" y="755"/>
                    <a:pt x="75" y="764"/>
                    <a:pt x="73" y="766"/>
                  </a:cubicBezTo>
                  <a:cubicBezTo>
                    <a:pt x="71" y="768"/>
                    <a:pt x="69" y="770"/>
                    <a:pt x="69" y="773"/>
                  </a:cubicBezTo>
                  <a:cubicBezTo>
                    <a:pt x="68" y="775"/>
                    <a:pt x="69" y="778"/>
                    <a:pt x="70" y="781"/>
                  </a:cubicBezTo>
                  <a:cubicBezTo>
                    <a:pt x="71" y="783"/>
                    <a:pt x="74" y="785"/>
                    <a:pt x="76" y="786"/>
                  </a:cubicBezTo>
                  <a:cubicBezTo>
                    <a:pt x="79" y="787"/>
                    <a:pt x="82" y="787"/>
                    <a:pt x="84" y="786"/>
                  </a:cubicBezTo>
                  <a:cubicBezTo>
                    <a:pt x="87" y="784"/>
                    <a:pt x="101" y="778"/>
                    <a:pt x="113" y="772"/>
                  </a:cubicBezTo>
                  <a:cubicBezTo>
                    <a:pt x="117" y="778"/>
                    <a:pt x="121" y="784"/>
                    <a:pt x="125" y="790"/>
                  </a:cubicBezTo>
                  <a:cubicBezTo>
                    <a:pt x="115" y="799"/>
                    <a:pt x="103" y="809"/>
                    <a:pt x="101" y="812"/>
                  </a:cubicBezTo>
                  <a:cubicBezTo>
                    <a:pt x="99" y="813"/>
                    <a:pt x="98" y="816"/>
                    <a:pt x="98" y="819"/>
                  </a:cubicBezTo>
                  <a:cubicBezTo>
                    <a:pt x="97" y="821"/>
                    <a:pt x="98" y="824"/>
                    <a:pt x="100" y="826"/>
                  </a:cubicBezTo>
                  <a:cubicBezTo>
                    <a:pt x="101" y="829"/>
                    <a:pt x="104" y="830"/>
                    <a:pt x="106" y="831"/>
                  </a:cubicBezTo>
                  <a:cubicBezTo>
                    <a:pt x="109" y="831"/>
                    <a:pt x="112" y="831"/>
                    <a:pt x="114" y="830"/>
                  </a:cubicBezTo>
                  <a:cubicBezTo>
                    <a:pt x="117" y="828"/>
                    <a:pt x="130" y="820"/>
                    <a:pt x="142" y="813"/>
                  </a:cubicBezTo>
                  <a:cubicBezTo>
                    <a:pt x="146" y="819"/>
                    <a:pt x="151" y="825"/>
                    <a:pt x="155" y="830"/>
                  </a:cubicBezTo>
                  <a:cubicBezTo>
                    <a:pt x="146" y="840"/>
                    <a:pt x="136" y="851"/>
                    <a:pt x="134" y="854"/>
                  </a:cubicBezTo>
                  <a:cubicBezTo>
                    <a:pt x="132" y="856"/>
                    <a:pt x="131" y="859"/>
                    <a:pt x="131" y="861"/>
                  </a:cubicBezTo>
                  <a:cubicBezTo>
                    <a:pt x="131" y="864"/>
                    <a:pt x="132" y="867"/>
                    <a:pt x="134" y="869"/>
                  </a:cubicBezTo>
                  <a:cubicBezTo>
                    <a:pt x="136" y="871"/>
                    <a:pt x="138" y="872"/>
                    <a:pt x="141" y="872"/>
                  </a:cubicBezTo>
                  <a:cubicBezTo>
                    <a:pt x="144" y="873"/>
                    <a:pt x="146" y="872"/>
                    <a:pt x="149" y="870"/>
                  </a:cubicBezTo>
                  <a:cubicBezTo>
                    <a:pt x="151" y="869"/>
                    <a:pt x="163" y="860"/>
                    <a:pt x="175" y="851"/>
                  </a:cubicBezTo>
                  <a:cubicBezTo>
                    <a:pt x="179" y="856"/>
                    <a:pt x="185" y="861"/>
                    <a:pt x="190" y="866"/>
                  </a:cubicBezTo>
                  <a:cubicBezTo>
                    <a:pt x="181" y="878"/>
                    <a:pt x="172" y="890"/>
                    <a:pt x="171" y="892"/>
                  </a:cubicBezTo>
                  <a:cubicBezTo>
                    <a:pt x="169" y="895"/>
                    <a:pt x="168" y="897"/>
                    <a:pt x="169" y="900"/>
                  </a:cubicBezTo>
                  <a:cubicBezTo>
                    <a:pt x="169" y="903"/>
                    <a:pt x="170" y="905"/>
                    <a:pt x="172" y="907"/>
                  </a:cubicBezTo>
                  <a:cubicBezTo>
                    <a:pt x="174" y="909"/>
                    <a:pt x="177" y="910"/>
                    <a:pt x="180" y="910"/>
                  </a:cubicBezTo>
                  <a:cubicBezTo>
                    <a:pt x="182" y="910"/>
                    <a:pt x="185" y="909"/>
                    <a:pt x="187" y="907"/>
                  </a:cubicBezTo>
                  <a:cubicBezTo>
                    <a:pt x="189" y="905"/>
                    <a:pt x="201" y="895"/>
                    <a:pt x="211" y="886"/>
                  </a:cubicBezTo>
                  <a:cubicBezTo>
                    <a:pt x="216" y="890"/>
                    <a:pt x="222" y="895"/>
                    <a:pt x="228" y="899"/>
                  </a:cubicBezTo>
                  <a:cubicBezTo>
                    <a:pt x="221" y="911"/>
                    <a:pt x="213" y="924"/>
                    <a:pt x="211" y="927"/>
                  </a:cubicBezTo>
                  <a:cubicBezTo>
                    <a:pt x="210" y="929"/>
                    <a:pt x="210" y="932"/>
                    <a:pt x="210" y="935"/>
                  </a:cubicBezTo>
                  <a:cubicBezTo>
                    <a:pt x="211" y="937"/>
                    <a:pt x="212" y="940"/>
                    <a:pt x="215" y="941"/>
                  </a:cubicBezTo>
                  <a:cubicBezTo>
                    <a:pt x="217" y="943"/>
                    <a:pt x="220" y="944"/>
                    <a:pt x="222" y="944"/>
                  </a:cubicBezTo>
                  <a:cubicBezTo>
                    <a:pt x="225" y="943"/>
                    <a:pt x="228" y="942"/>
                    <a:pt x="229" y="940"/>
                  </a:cubicBezTo>
                  <a:cubicBezTo>
                    <a:pt x="231" y="938"/>
                    <a:pt x="241" y="926"/>
                    <a:pt x="251" y="916"/>
                  </a:cubicBezTo>
                  <a:cubicBezTo>
                    <a:pt x="257" y="920"/>
                    <a:pt x="263" y="924"/>
                    <a:pt x="269" y="928"/>
                  </a:cubicBezTo>
                  <a:cubicBezTo>
                    <a:pt x="263" y="940"/>
                    <a:pt x="257" y="954"/>
                    <a:pt x="255" y="957"/>
                  </a:cubicBezTo>
                  <a:cubicBezTo>
                    <a:pt x="254" y="960"/>
                    <a:pt x="254" y="962"/>
                    <a:pt x="255" y="965"/>
                  </a:cubicBezTo>
                  <a:cubicBezTo>
                    <a:pt x="256" y="967"/>
                    <a:pt x="258" y="970"/>
                    <a:pt x="260" y="971"/>
                  </a:cubicBezTo>
                  <a:cubicBezTo>
                    <a:pt x="263" y="973"/>
                    <a:pt x="265" y="973"/>
                    <a:pt x="268" y="972"/>
                  </a:cubicBezTo>
                  <a:cubicBezTo>
                    <a:pt x="271" y="972"/>
                    <a:pt x="273" y="971"/>
                    <a:pt x="275" y="968"/>
                  </a:cubicBezTo>
                  <a:cubicBezTo>
                    <a:pt x="277" y="966"/>
                    <a:pt x="285" y="953"/>
                    <a:pt x="293" y="942"/>
                  </a:cubicBezTo>
                  <a:cubicBezTo>
                    <a:pt x="300" y="945"/>
                    <a:pt x="306" y="949"/>
                    <a:pt x="313" y="952"/>
                  </a:cubicBezTo>
                  <a:cubicBezTo>
                    <a:pt x="308" y="965"/>
                    <a:pt x="303" y="979"/>
                    <a:pt x="302" y="982"/>
                  </a:cubicBezTo>
                  <a:cubicBezTo>
                    <a:pt x="301" y="985"/>
                    <a:pt x="302" y="988"/>
                    <a:pt x="303" y="990"/>
                  </a:cubicBezTo>
                  <a:cubicBezTo>
                    <a:pt x="304" y="993"/>
                    <a:pt x="306" y="995"/>
                    <a:pt x="309" y="996"/>
                  </a:cubicBezTo>
                  <a:cubicBezTo>
                    <a:pt x="311" y="997"/>
                    <a:pt x="314" y="997"/>
                    <a:pt x="317" y="996"/>
                  </a:cubicBezTo>
                  <a:cubicBezTo>
                    <a:pt x="319" y="996"/>
                    <a:pt x="321" y="994"/>
                    <a:pt x="323" y="991"/>
                  </a:cubicBezTo>
                  <a:cubicBezTo>
                    <a:pt x="324" y="989"/>
                    <a:pt x="332" y="976"/>
                    <a:pt x="339" y="963"/>
                  </a:cubicBezTo>
                  <a:cubicBezTo>
                    <a:pt x="345" y="966"/>
                    <a:pt x="352" y="969"/>
                    <a:pt x="359" y="971"/>
                  </a:cubicBezTo>
                  <a:cubicBezTo>
                    <a:pt x="356" y="985"/>
                    <a:pt x="352" y="1000"/>
                    <a:pt x="352" y="1003"/>
                  </a:cubicBezTo>
                  <a:cubicBezTo>
                    <a:pt x="351" y="1005"/>
                    <a:pt x="352" y="1008"/>
                    <a:pt x="353" y="1010"/>
                  </a:cubicBezTo>
                  <a:cubicBezTo>
                    <a:pt x="355" y="1013"/>
                    <a:pt x="357" y="1014"/>
                    <a:pt x="359" y="1015"/>
                  </a:cubicBezTo>
                  <a:cubicBezTo>
                    <a:pt x="362" y="1016"/>
                    <a:pt x="365" y="1016"/>
                    <a:pt x="367" y="1015"/>
                  </a:cubicBezTo>
                  <a:cubicBezTo>
                    <a:pt x="370" y="1014"/>
                    <a:pt x="372" y="1012"/>
                    <a:pt x="373" y="1010"/>
                  </a:cubicBezTo>
                  <a:cubicBezTo>
                    <a:pt x="374" y="1007"/>
                    <a:pt x="380" y="993"/>
                    <a:pt x="386" y="980"/>
                  </a:cubicBezTo>
                  <a:cubicBezTo>
                    <a:pt x="393" y="982"/>
                    <a:pt x="400" y="984"/>
                    <a:pt x="407" y="986"/>
                  </a:cubicBezTo>
                  <a:cubicBezTo>
                    <a:pt x="405" y="999"/>
                    <a:pt x="403" y="1014"/>
                    <a:pt x="403" y="1018"/>
                  </a:cubicBezTo>
                  <a:cubicBezTo>
                    <a:pt x="403" y="1020"/>
                    <a:pt x="404" y="1023"/>
                    <a:pt x="405" y="1025"/>
                  </a:cubicBezTo>
                  <a:cubicBezTo>
                    <a:pt x="407" y="1027"/>
                    <a:pt x="409" y="1029"/>
                    <a:pt x="412" y="1029"/>
                  </a:cubicBezTo>
                  <a:cubicBezTo>
                    <a:pt x="415" y="1030"/>
                    <a:pt x="417" y="1030"/>
                    <a:pt x="420" y="1028"/>
                  </a:cubicBezTo>
                  <a:cubicBezTo>
                    <a:pt x="422" y="1027"/>
                    <a:pt x="424" y="1025"/>
                    <a:pt x="425" y="1022"/>
                  </a:cubicBezTo>
                  <a:cubicBezTo>
                    <a:pt x="426" y="1019"/>
                    <a:pt x="430" y="1005"/>
                    <a:pt x="435" y="991"/>
                  </a:cubicBezTo>
                  <a:cubicBezTo>
                    <a:pt x="442" y="993"/>
                    <a:pt x="449" y="994"/>
                    <a:pt x="456" y="995"/>
                  </a:cubicBezTo>
                  <a:cubicBezTo>
                    <a:pt x="456" y="1009"/>
                    <a:pt x="455" y="1024"/>
                    <a:pt x="455" y="1027"/>
                  </a:cubicBezTo>
                  <a:cubicBezTo>
                    <a:pt x="455" y="1030"/>
                    <a:pt x="457" y="1033"/>
                    <a:pt x="458" y="1034"/>
                  </a:cubicBezTo>
                  <a:cubicBezTo>
                    <a:pt x="460" y="1036"/>
                    <a:pt x="463" y="1038"/>
                    <a:pt x="466" y="1038"/>
                  </a:cubicBezTo>
                  <a:cubicBezTo>
                    <a:pt x="468" y="1038"/>
                    <a:pt x="471" y="1037"/>
                    <a:pt x="473" y="1036"/>
                  </a:cubicBezTo>
                  <a:cubicBezTo>
                    <a:pt x="475" y="1034"/>
                    <a:pt x="477" y="1032"/>
                    <a:pt x="478" y="1029"/>
                  </a:cubicBezTo>
                  <a:cubicBezTo>
                    <a:pt x="478" y="1026"/>
                    <a:pt x="481" y="1011"/>
                    <a:pt x="484" y="998"/>
                  </a:cubicBezTo>
                  <a:cubicBezTo>
                    <a:pt x="491" y="998"/>
                    <a:pt x="498" y="999"/>
                    <a:pt x="506" y="999"/>
                  </a:cubicBezTo>
                  <a:cubicBezTo>
                    <a:pt x="507" y="1013"/>
                    <a:pt x="508" y="1028"/>
                    <a:pt x="509" y="1031"/>
                  </a:cubicBezTo>
                  <a:cubicBezTo>
                    <a:pt x="509" y="1034"/>
                    <a:pt x="510" y="1036"/>
                    <a:pt x="512" y="1038"/>
                  </a:cubicBezTo>
                  <a:cubicBezTo>
                    <a:pt x="514" y="1040"/>
                    <a:pt x="517" y="1041"/>
                    <a:pt x="520" y="1041"/>
                  </a:cubicBezTo>
                  <a:cubicBezTo>
                    <a:pt x="523" y="1041"/>
                    <a:pt x="525" y="1040"/>
                    <a:pt x="527" y="1038"/>
                  </a:cubicBezTo>
                  <a:cubicBezTo>
                    <a:pt x="529" y="1036"/>
                    <a:pt x="531" y="1034"/>
                    <a:pt x="531" y="1031"/>
                  </a:cubicBezTo>
                  <a:cubicBezTo>
                    <a:pt x="531" y="1028"/>
                    <a:pt x="533" y="1013"/>
                    <a:pt x="534" y="999"/>
                  </a:cubicBezTo>
                  <a:cubicBezTo>
                    <a:pt x="541" y="999"/>
                    <a:pt x="548" y="998"/>
                    <a:pt x="556" y="998"/>
                  </a:cubicBezTo>
                  <a:cubicBezTo>
                    <a:pt x="558" y="1011"/>
                    <a:pt x="561" y="1026"/>
                    <a:pt x="562" y="1029"/>
                  </a:cubicBezTo>
                  <a:cubicBezTo>
                    <a:pt x="563" y="1032"/>
                    <a:pt x="564" y="1034"/>
                    <a:pt x="566" y="1036"/>
                  </a:cubicBezTo>
                  <a:cubicBezTo>
                    <a:pt x="569" y="1038"/>
                    <a:pt x="571" y="1038"/>
                    <a:pt x="574" y="1038"/>
                  </a:cubicBezTo>
                  <a:cubicBezTo>
                    <a:pt x="577" y="1038"/>
                    <a:pt x="579" y="1036"/>
                    <a:pt x="581" y="1034"/>
                  </a:cubicBezTo>
                  <a:cubicBezTo>
                    <a:pt x="583" y="1032"/>
                    <a:pt x="584" y="1030"/>
                    <a:pt x="584" y="1027"/>
                  </a:cubicBezTo>
                  <a:cubicBezTo>
                    <a:pt x="584" y="1024"/>
                    <a:pt x="584" y="1009"/>
                    <a:pt x="584" y="995"/>
                  </a:cubicBezTo>
                  <a:cubicBezTo>
                    <a:pt x="591" y="994"/>
                    <a:pt x="598" y="993"/>
                    <a:pt x="605" y="991"/>
                  </a:cubicBezTo>
                  <a:cubicBezTo>
                    <a:pt x="609" y="1005"/>
                    <a:pt x="614" y="1019"/>
                    <a:pt x="615" y="1022"/>
                  </a:cubicBezTo>
                  <a:cubicBezTo>
                    <a:pt x="616" y="1025"/>
                    <a:pt x="618" y="1027"/>
                    <a:pt x="620" y="1028"/>
                  </a:cubicBezTo>
                  <a:cubicBezTo>
                    <a:pt x="622" y="1030"/>
                    <a:pt x="625" y="1030"/>
                    <a:pt x="628" y="1029"/>
                  </a:cubicBezTo>
                  <a:cubicBezTo>
                    <a:pt x="631" y="1029"/>
                    <a:pt x="633" y="1027"/>
                    <a:pt x="635" y="1025"/>
                  </a:cubicBezTo>
                  <a:cubicBezTo>
                    <a:pt x="636" y="1023"/>
                    <a:pt x="637" y="1020"/>
                    <a:pt x="637" y="1018"/>
                  </a:cubicBezTo>
                  <a:cubicBezTo>
                    <a:pt x="636" y="1014"/>
                    <a:pt x="635" y="999"/>
                    <a:pt x="633" y="986"/>
                  </a:cubicBezTo>
                  <a:cubicBezTo>
                    <a:pt x="640" y="984"/>
                    <a:pt x="647" y="982"/>
                    <a:pt x="654" y="980"/>
                  </a:cubicBezTo>
                  <a:cubicBezTo>
                    <a:pt x="659" y="993"/>
                    <a:pt x="665" y="1007"/>
                    <a:pt x="667" y="1010"/>
                  </a:cubicBezTo>
                  <a:cubicBezTo>
                    <a:pt x="668" y="1012"/>
                    <a:pt x="670" y="1014"/>
                    <a:pt x="672" y="1015"/>
                  </a:cubicBezTo>
                  <a:cubicBezTo>
                    <a:pt x="675" y="1016"/>
                    <a:pt x="678" y="1016"/>
                    <a:pt x="680" y="1015"/>
                  </a:cubicBezTo>
                  <a:cubicBezTo>
                    <a:pt x="683" y="1014"/>
                    <a:pt x="685" y="1013"/>
                    <a:pt x="687" y="1010"/>
                  </a:cubicBezTo>
                  <a:cubicBezTo>
                    <a:pt x="688" y="1008"/>
                    <a:pt x="689" y="1005"/>
                    <a:pt x="688" y="1003"/>
                  </a:cubicBezTo>
                  <a:cubicBezTo>
                    <a:pt x="687" y="1000"/>
                    <a:pt x="684" y="985"/>
                    <a:pt x="681" y="971"/>
                  </a:cubicBezTo>
                  <a:cubicBezTo>
                    <a:pt x="688" y="969"/>
                    <a:pt x="694" y="966"/>
                    <a:pt x="701" y="963"/>
                  </a:cubicBezTo>
                  <a:cubicBezTo>
                    <a:pt x="708" y="976"/>
                    <a:pt x="715" y="989"/>
                    <a:pt x="717" y="992"/>
                  </a:cubicBezTo>
                  <a:cubicBezTo>
                    <a:pt x="718" y="994"/>
                    <a:pt x="721" y="996"/>
                    <a:pt x="723" y="996"/>
                  </a:cubicBezTo>
                  <a:cubicBezTo>
                    <a:pt x="726" y="997"/>
                    <a:pt x="729" y="997"/>
                    <a:pt x="731" y="996"/>
                  </a:cubicBezTo>
                  <a:cubicBezTo>
                    <a:pt x="734" y="995"/>
                    <a:pt x="736" y="993"/>
                    <a:pt x="737" y="990"/>
                  </a:cubicBezTo>
                  <a:cubicBezTo>
                    <a:pt x="738" y="988"/>
                    <a:pt x="738" y="985"/>
                    <a:pt x="737" y="982"/>
                  </a:cubicBezTo>
                  <a:cubicBezTo>
                    <a:pt x="736" y="979"/>
                    <a:pt x="732" y="965"/>
                    <a:pt x="727" y="952"/>
                  </a:cubicBezTo>
                  <a:cubicBezTo>
                    <a:pt x="734" y="949"/>
                    <a:pt x="740" y="945"/>
                    <a:pt x="746" y="942"/>
                  </a:cubicBezTo>
                  <a:cubicBezTo>
                    <a:pt x="754" y="953"/>
                    <a:pt x="763" y="966"/>
                    <a:pt x="765" y="968"/>
                  </a:cubicBezTo>
                  <a:cubicBezTo>
                    <a:pt x="767" y="971"/>
                    <a:pt x="769" y="972"/>
                    <a:pt x="772" y="972"/>
                  </a:cubicBezTo>
                  <a:cubicBezTo>
                    <a:pt x="774" y="973"/>
                    <a:pt x="777" y="973"/>
                    <a:pt x="780" y="971"/>
                  </a:cubicBezTo>
                  <a:cubicBezTo>
                    <a:pt x="782" y="970"/>
                    <a:pt x="784" y="967"/>
                    <a:pt x="785" y="965"/>
                  </a:cubicBezTo>
                  <a:cubicBezTo>
                    <a:pt x="786" y="962"/>
                    <a:pt x="786" y="960"/>
                    <a:pt x="784" y="957"/>
                  </a:cubicBezTo>
                  <a:cubicBezTo>
                    <a:pt x="783" y="954"/>
                    <a:pt x="777" y="940"/>
                    <a:pt x="771" y="928"/>
                  </a:cubicBezTo>
                  <a:cubicBezTo>
                    <a:pt x="777" y="924"/>
                    <a:pt x="783" y="920"/>
                    <a:pt x="789" y="916"/>
                  </a:cubicBezTo>
                  <a:cubicBezTo>
                    <a:pt x="798" y="926"/>
                    <a:pt x="808" y="938"/>
                    <a:pt x="810" y="940"/>
                  </a:cubicBezTo>
                  <a:cubicBezTo>
                    <a:pt x="812" y="942"/>
                    <a:pt x="815" y="943"/>
                    <a:pt x="818" y="944"/>
                  </a:cubicBezTo>
                  <a:cubicBezTo>
                    <a:pt x="820" y="944"/>
                    <a:pt x="823" y="943"/>
                    <a:pt x="825" y="941"/>
                  </a:cubicBezTo>
                  <a:cubicBezTo>
                    <a:pt x="827" y="940"/>
                    <a:pt x="829" y="937"/>
                    <a:pt x="830" y="935"/>
                  </a:cubicBezTo>
                  <a:cubicBezTo>
                    <a:pt x="830" y="932"/>
                    <a:pt x="830" y="929"/>
                    <a:pt x="829" y="927"/>
                  </a:cubicBezTo>
                  <a:cubicBezTo>
                    <a:pt x="827" y="924"/>
                    <a:pt x="819" y="911"/>
                    <a:pt x="812" y="899"/>
                  </a:cubicBezTo>
                  <a:cubicBezTo>
                    <a:pt x="818" y="895"/>
                    <a:pt x="823" y="890"/>
                    <a:pt x="829" y="886"/>
                  </a:cubicBezTo>
                  <a:cubicBezTo>
                    <a:pt x="839" y="895"/>
                    <a:pt x="850" y="905"/>
                    <a:pt x="853" y="907"/>
                  </a:cubicBezTo>
                  <a:cubicBezTo>
                    <a:pt x="855" y="909"/>
                    <a:pt x="857" y="910"/>
                    <a:pt x="860" y="910"/>
                  </a:cubicBezTo>
                  <a:cubicBezTo>
                    <a:pt x="863" y="910"/>
                    <a:pt x="865" y="909"/>
                    <a:pt x="867" y="907"/>
                  </a:cubicBezTo>
                  <a:cubicBezTo>
                    <a:pt x="870" y="905"/>
                    <a:pt x="871" y="903"/>
                    <a:pt x="871" y="900"/>
                  </a:cubicBezTo>
                  <a:cubicBezTo>
                    <a:pt x="871" y="897"/>
                    <a:pt x="871" y="895"/>
                    <a:pt x="869" y="892"/>
                  </a:cubicBezTo>
                  <a:cubicBezTo>
                    <a:pt x="867" y="890"/>
                    <a:pt x="858" y="878"/>
                    <a:pt x="850" y="866"/>
                  </a:cubicBezTo>
                  <a:cubicBezTo>
                    <a:pt x="855" y="861"/>
                    <a:pt x="860" y="856"/>
                    <a:pt x="865" y="851"/>
                  </a:cubicBezTo>
                  <a:cubicBezTo>
                    <a:pt x="876" y="860"/>
                    <a:pt x="889" y="869"/>
                    <a:pt x="891" y="870"/>
                  </a:cubicBezTo>
                  <a:cubicBezTo>
                    <a:pt x="893" y="872"/>
                    <a:pt x="896" y="873"/>
                    <a:pt x="899" y="872"/>
                  </a:cubicBezTo>
                  <a:cubicBezTo>
                    <a:pt x="901" y="872"/>
                    <a:pt x="904" y="871"/>
                    <a:pt x="906" y="869"/>
                  </a:cubicBezTo>
                  <a:cubicBezTo>
                    <a:pt x="908" y="867"/>
                    <a:pt x="909" y="864"/>
                    <a:pt x="909" y="861"/>
                  </a:cubicBezTo>
                  <a:cubicBezTo>
                    <a:pt x="909" y="859"/>
                    <a:pt x="908" y="856"/>
                    <a:pt x="906" y="854"/>
                  </a:cubicBezTo>
                  <a:cubicBezTo>
                    <a:pt x="904" y="851"/>
                    <a:pt x="894" y="840"/>
                    <a:pt x="884" y="830"/>
                  </a:cubicBezTo>
                  <a:cubicBezTo>
                    <a:pt x="889" y="825"/>
                    <a:pt x="893" y="819"/>
                    <a:pt x="898" y="813"/>
                  </a:cubicBezTo>
                  <a:cubicBezTo>
                    <a:pt x="910" y="820"/>
                    <a:pt x="923" y="828"/>
                    <a:pt x="926" y="830"/>
                  </a:cubicBezTo>
                  <a:cubicBezTo>
                    <a:pt x="928" y="831"/>
                    <a:pt x="931" y="831"/>
                    <a:pt x="933" y="831"/>
                  </a:cubicBezTo>
                  <a:cubicBezTo>
                    <a:pt x="936" y="830"/>
                    <a:pt x="938" y="829"/>
                    <a:pt x="940" y="826"/>
                  </a:cubicBezTo>
                  <a:cubicBezTo>
                    <a:pt x="942" y="824"/>
                    <a:pt x="942" y="821"/>
                    <a:pt x="942" y="819"/>
                  </a:cubicBezTo>
                  <a:cubicBezTo>
                    <a:pt x="942" y="816"/>
                    <a:pt x="941" y="813"/>
                    <a:pt x="939" y="812"/>
                  </a:cubicBezTo>
                  <a:cubicBezTo>
                    <a:pt x="936" y="809"/>
                    <a:pt x="925" y="799"/>
                    <a:pt x="915" y="790"/>
                  </a:cubicBezTo>
                  <a:cubicBezTo>
                    <a:pt x="919" y="784"/>
                    <a:pt x="923" y="778"/>
                    <a:pt x="926" y="772"/>
                  </a:cubicBezTo>
                  <a:cubicBezTo>
                    <a:pt x="939" y="778"/>
                    <a:pt x="953" y="784"/>
                    <a:pt x="956" y="786"/>
                  </a:cubicBezTo>
                  <a:cubicBezTo>
                    <a:pt x="958" y="787"/>
                    <a:pt x="961" y="787"/>
                    <a:pt x="964" y="786"/>
                  </a:cubicBezTo>
                  <a:cubicBezTo>
                    <a:pt x="966" y="785"/>
                    <a:pt x="968" y="783"/>
                    <a:pt x="970" y="781"/>
                  </a:cubicBezTo>
                  <a:cubicBezTo>
                    <a:pt x="971" y="778"/>
                    <a:pt x="971" y="775"/>
                    <a:pt x="971" y="773"/>
                  </a:cubicBezTo>
                  <a:cubicBezTo>
                    <a:pt x="971" y="770"/>
                    <a:pt x="969" y="768"/>
                    <a:pt x="967" y="766"/>
                  </a:cubicBezTo>
                  <a:cubicBezTo>
                    <a:pt x="964" y="764"/>
                    <a:pt x="952" y="755"/>
                    <a:pt x="941" y="747"/>
                  </a:cubicBezTo>
                  <a:cubicBezTo>
                    <a:pt x="944" y="741"/>
                    <a:pt x="947" y="735"/>
                    <a:pt x="950" y="728"/>
                  </a:cubicBezTo>
                  <a:cubicBezTo>
                    <a:pt x="964" y="733"/>
                    <a:pt x="978" y="737"/>
                    <a:pt x="981" y="738"/>
                  </a:cubicBezTo>
                  <a:cubicBezTo>
                    <a:pt x="984" y="739"/>
                    <a:pt x="986" y="739"/>
                    <a:pt x="989" y="738"/>
                  </a:cubicBezTo>
                  <a:cubicBezTo>
                    <a:pt x="991" y="737"/>
                    <a:pt x="993" y="735"/>
                    <a:pt x="994" y="732"/>
                  </a:cubicBezTo>
                  <a:cubicBezTo>
                    <a:pt x="996" y="730"/>
                    <a:pt x="996" y="727"/>
                    <a:pt x="995" y="724"/>
                  </a:cubicBezTo>
                  <a:cubicBezTo>
                    <a:pt x="994" y="722"/>
                    <a:pt x="993" y="719"/>
                    <a:pt x="990" y="718"/>
                  </a:cubicBezTo>
                  <a:cubicBezTo>
                    <a:pt x="987" y="716"/>
                    <a:pt x="974" y="709"/>
                    <a:pt x="962" y="702"/>
                  </a:cubicBezTo>
                  <a:cubicBezTo>
                    <a:pt x="965" y="695"/>
                    <a:pt x="967" y="689"/>
                    <a:pt x="970" y="682"/>
                  </a:cubicBezTo>
                  <a:cubicBezTo>
                    <a:pt x="983" y="685"/>
                    <a:pt x="998" y="688"/>
                    <a:pt x="1001" y="689"/>
                  </a:cubicBezTo>
                  <a:cubicBezTo>
                    <a:pt x="1004" y="690"/>
                    <a:pt x="1007" y="689"/>
                    <a:pt x="1009" y="688"/>
                  </a:cubicBezTo>
                  <a:cubicBezTo>
                    <a:pt x="1011" y="686"/>
                    <a:pt x="1013" y="684"/>
                    <a:pt x="1014" y="681"/>
                  </a:cubicBezTo>
                  <a:cubicBezTo>
                    <a:pt x="1015" y="679"/>
                    <a:pt x="1015" y="676"/>
                    <a:pt x="1014" y="673"/>
                  </a:cubicBezTo>
                  <a:cubicBezTo>
                    <a:pt x="1013" y="671"/>
                    <a:pt x="1011" y="669"/>
                    <a:pt x="1008" y="668"/>
                  </a:cubicBezTo>
                  <a:cubicBezTo>
                    <a:pt x="1005" y="666"/>
                    <a:pt x="991" y="660"/>
                    <a:pt x="979" y="655"/>
                  </a:cubicBezTo>
                  <a:cubicBezTo>
                    <a:pt x="981" y="648"/>
                    <a:pt x="982" y="641"/>
                    <a:pt x="984" y="634"/>
                  </a:cubicBezTo>
                  <a:cubicBezTo>
                    <a:pt x="998" y="636"/>
                    <a:pt x="1013" y="637"/>
                    <a:pt x="1016" y="638"/>
                  </a:cubicBezTo>
                  <a:cubicBezTo>
                    <a:pt x="1019" y="638"/>
                    <a:pt x="1022" y="637"/>
                    <a:pt x="1024" y="635"/>
                  </a:cubicBezTo>
                  <a:cubicBezTo>
                    <a:pt x="1026" y="634"/>
                    <a:pt x="1027" y="631"/>
                    <a:pt x="1028" y="629"/>
                  </a:cubicBezTo>
                  <a:cubicBezTo>
                    <a:pt x="1028" y="626"/>
                    <a:pt x="1028" y="623"/>
                    <a:pt x="1027" y="621"/>
                  </a:cubicBezTo>
                  <a:cubicBezTo>
                    <a:pt x="1026" y="618"/>
                    <a:pt x="1023" y="617"/>
                    <a:pt x="1021" y="616"/>
                  </a:cubicBezTo>
                  <a:cubicBezTo>
                    <a:pt x="1018" y="615"/>
                    <a:pt x="1003" y="610"/>
                    <a:pt x="990" y="606"/>
                  </a:cubicBezTo>
                  <a:cubicBezTo>
                    <a:pt x="991" y="599"/>
                    <a:pt x="992" y="592"/>
                    <a:pt x="993" y="585"/>
                  </a:cubicBezTo>
                  <a:cubicBezTo>
                    <a:pt x="1007" y="585"/>
                    <a:pt x="1022" y="585"/>
                    <a:pt x="1026" y="585"/>
                  </a:cubicBezTo>
                  <a:cubicBezTo>
                    <a:pt x="1028" y="585"/>
                    <a:pt x="1031" y="584"/>
                    <a:pt x="1033" y="582"/>
                  </a:cubicBezTo>
                  <a:cubicBezTo>
                    <a:pt x="1035" y="580"/>
                    <a:pt x="1036" y="578"/>
                    <a:pt x="1036" y="575"/>
                  </a:cubicBezTo>
                  <a:cubicBezTo>
                    <a:pt x="1037" y="572"/>
                    <a:pt x="1036" y="569"/>
                    <a:pt x="1034" y="567"/>
                  </a:cubicBezTo>
                  <a:cubicBezTo>
                    <a:pt x="1033" y="565"/>
                    <a:pt x="1031" y="563"/>
                    <a:pt x="1028" y="563"/>
                  </a:cubicBezTo>
                  <a:cubicBezTo>
                    <a:pt x="1025" y="562"/>
                    <a:pt x="1010" y="559"/>
                    <a:pt x="996" y="556"/>
                  </a:cubicBezTo>
                  <a:cubicBezTo>
                    <a:pt x="997" y="549"/>
                    <a:pt x="997" y="542"/>
                    <a:pt x="997" y="535"/>
                  </a:cubicBezTo>
                  <a:cubicBezTo>
                    <a:pt x="1011" y="533"/>
                    <a:pt x="1026" y="532"/>
                    <a:pt x="1030" y="532"/>
                  </a:cubicBezTo>
                  <a:close/>
                  <a:moveTo>
                    <a:pt x="520" y="935"/>
                  </a:moveTo>
                  <a:cubicBezTo>
                    <a:pt x="291" y="935"/>
                    <a:pt x="106" y="750"/>
                    <a:pt x="106" y="521"/>
                  </a:cubicBezTo>
                  <a:cubicBezTo>
                    <a:pt x="106" y="292"/>
                    <a:pt x="291" y="106"/>
                    <a:pt x="520" y="106"/>
                  </a:cubicBezTo>
                  <a:cubicBezTo>
                    <a:pt x="748" y="106"/>
                    <a:pt x="934" y="292"/>
                    <a:pt x="934" y="521"/>
                  </a:cubicBezTo>
                  <a:cubicBezTo>
                    <a:pt x="934" y="750"/>
                    <a:pt x="748" y="935"/>
                    <a:pt x="520" y="935"/>
                  </a:cubicBez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ślíḑê">
              <a:extLst>
                <a:ext uri="{FF2B5EF4-FFF2-40B4-BE49-F238E27FC236}">
                  <a16:creationId xmlns:a16="http://schemas.microsoft.com/office/drawing/2014/main" id="{1F75A061-62CD-4110-9A44-F3A9F65E24D0}"/>
                </a:ext>
              </a:extLst>
            </p:cNvPr>
            <p:cNvSpPr/>
            <p:nvPr/>
          </p:nvSpPr>
          <p:spPr bwMode="auto">
            <a:xfrm>
              <a:off x="4091426" y="4969757"/>
              <a:ext cx="37778" cy="443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9"/>
                </a:cxn>
                <a:cxn ang="0">
                  <a:pos x="15" y="17"/>
                </a:cxn>
                <a:cxn ang="0">
                  <a:pos x="14" y="0"/>
                </a:cxn>
              </a:cxnLst>
              <a:rect l="0" t="0" r="r" b="b"/>
              <a:pathLst>
                <a:path w="19" h="22">
                  <a:moveTo>
                    <a:pt x="14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2"/>
                    <a:pt x="11" y="21"/>
                    <a:pt x="15" y="17"/>
                  </a:cubicBezTo>
                  <a:cubicBezTo>
                    <a:pt x="19" y="12"/>
                    <a:pt x="19" y="4"/>
                    <a:pt x="14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iSlîdê">
              <a:extLst>
                <a:ext uri="{FF2B5EF4-FFF2-40B4-BE49-F238E27FC236}">
                  <a16:creationId xmlns:a16="http://schemas.microsoft.com/office/drawing/2014/main" id="{EBDA91DB-9255-40F7-8B5C-838CCC57EA72}"/>
                </a:ext>
              </a:extLst>
            </p:cNvPr>
            <p:cNvSpPr/>
            <p:nvPr/>
          </p:nvSpPr>
          <p:spPr bwMode="auto">
            <a:xfrm>
              <a:off x="4076644" y="4959902"/>
              <a:ext cx="39420" cy="4599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23"/>
                </a:cxn>
                <a:cxn ang="0">
                  <a:pos x="20" y="3"/>
                </a:cxn>
                <a:cxn ang="0">
                  <a:pos x="4" y="6"/>
                </a:cxn>
              </a:cxnLst>
              <a:rect l="0" t="0" r="r" b="b"/>
              <a:pathLst>
                <a:path w="20" h="23">
                  <a:moveTo>
                    <a:pt x="4" y="6"/>
                  </a:moveTo>
                  <a:cubicBezTo>
                    <a:pt x="0" y="11"/>
                    <a:pt x="1" y="18"/>
                    <a:pt x="5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0"/>
                    <a:pt x="8" y="1"/>
                    <a:pt x="4" y="6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šlïdé">
              <a:extLst>
                <a:ext uri="{FF2B5EF4-FFF2-40B4-BE49-F238E27FC236}">
                  <a16:creationId xmlns:a16="http://schemas.microsoft.com/office/drawing/2014/main" id="{C6E58C9E-8227-44FA-993F-19CF35E8AEE6}"/>
                </a:ext>
              </a:extLst>
            </p:cNvPr>
            <p:cNvSpPr/>
            <p:nvPr/>
          </p:nvSpPr>
          <p:spPr bwMode="auto">
            <a:xfrm>
              <a:off x="4027368" y="4908984"/>
              <a:ext cx="152753" cy="15603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0"/>
                </a:cxn>
                <a:cxn ang="0">
                  <a:pos x="39" y="79"/>
                </a:cxn>
                <a:cxn ang="0">
                  <a:pos x="78" y="40"/>
                </a:cxn>
                <a:cxn ang="0">
                  <a:pos x="39" y="0"/>
                </a:cxn>
                <a:cxn ang="0">
                  <a:pos x="39" y="59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8" y="40"/>
                </a:cxn>
                <a:cxn ang="0">
                  <a:pos x="39" y="59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ubicBezTo>
                    <a:pt x="60" y="79"/>
                    <a:pt x="78" y="61"/>
                    <a:pt x="78" y="40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9"/>
                  </a:moveTo>
                  <a:cubicBezTo>
                    <a:pt x="28" y="59"/>
                    <a:pt x="19" y="51"/>
                    <a:pt x="19" y="40"/>
                  </a:cubicBezTo>
                  <a:cubicBezTo>
                    <a:pt x="19" y="29"/>
                    <a:pt x="28" y="20"/>
                    <a:pt x="39" y="20"/>
                  </a:cubicBezTo>
                  <a:cubicBezTo>
                    <a:pt x="50" y="20"/>
                    <a:pt x="58" y="29"/>
                    <a:pt x="58" y="40"/>
                  </a:cubicBezTo>
                  <a:cubicBezTo>
                    <a:pt x="58" y="51"/>
                    <a:pt x="50" y="59"/>
                    <a:pt x="39" y="59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ṩḻïdê">
              <a:extLst>
                <a:ext uri="{FF2B5EF4-FFF2-40B4-BE49-F238E27FC236}">
                  <a16:creationId xmlns:a16="http://schemas.microsoft.com/office/drawing/2014/main" id="{976D92E1-09D3-4997-A83A-5AC3F9BBD079}"/>
                </a:ext>
              </a:extLst>
            </p:cNvPr>
            <p:cNvSpPr/>
            <p:nvPr/>
          </p:nvSpPr>
          <p:spPr bwMode="auto">
            <a:xfrm>
              <a:off x="3841765" y="4726666"/>
              <a:ext cx="523960" cy="520675"/>
            </a:xfrm>
            <a:custGeom>
              <a:avLst/>
              <a:gdLst/>
              <a:ahLst/>
              <a:cxnLst>
                <a:cxn ang="0">
                  <a:pos x="264" y="129"/>
                </a:cxn>
                <a:cxn ang="0">
                  <a:pos x="259" y="112"/>
                </a:cxn>
                <a:cxn ang="0">
                  <a:pos x="256" y="100"/>
                </a:cxn>
                <a:cxn ang="0">
                  <a:pos x="254" y="83"/>
                </a:cxn>
                <a:cxn ang="0">
                  <a:pos x="230" y="81"/>
                </a:cxn>
                <a:cxn ang="0">
                  <a:pos x="240" y="55"/>
                </a:cxn>
                <a:cxn ang="0">
                  <a:pos x="212" y="56"/>
                </a:cxn>
                <a:cxn ang="0">
                  <a:pos x="218" y="32"/>
                </a:cxn>
                <a:cxn ang="0">
                  <a:pos x="202" y="25"/>
                </a:cxn>
                <a:cxn ang="0">
                  <a:pos x="191" y="19"/>
                </a:cxn>
                <a:cxn ang="0">
                  <a:pos x="177" y="9"/>
                </a:cxn>
                <a:cxn ang="0">
                  <a:pos x="159" y="26"/>
                </a:cxn>
                <a:cxn ang="0">
                  <a:pos x="147" y="0"/>
                </a:cxn>
                <a:cxn ang="0">
                  <a:pos x="133" y="22"/>
                </a:cxn>
                <a:cxn ang="0">
                  <a:pos x="119" y="0"/>
                </a:cxn>
                <a:cxn ang="0">
                  <a:pos x="106" y="26"/>
                </a:cxn>
                <a:cxn ang="0">
                  <a:pos x="88" y="9"/>
                </a:cxn>
                <a:cxn ang="0">
                  <a:pos x="74" y="19"/>
                </a:cxn>
                <a:cxn ang="0">
                  <a:pos x="64" y="25"/>
                </a:cxn>
                <a:cxn ang="0">
                  <a:pos x="48" y="32"/>
                </a:cxn>
                <a:cxn ang="0">
                  <a:pos x="54" y="56"/>
                </a:cxn>
                <a:cxn ang="0">
                  <a:pos x="25" y="55"/>
                </a:cxn>
                <a:cxn ang="0">
                  <a:pos x="35" y="81"/>
                </a:cxn>
                <a:cxn ang="0">
                  <a:pos x="11" y="83"/>
                </a:cxn>
                <a:cxn ang="0">
                  <a:pos x="9" y="100"/>
                </a:cxn>
                <a:cxn ang="0">
                  <a:pos x="7" y="112"/>
                </a:cxn>
                <a:cxn ang="0">
                  <a:pos x="1" y="129"/>
                </a:cxn>
                <a:cxn ang="0">
                  <a:pos x="23" y="140"/>
                </a:cxn>
                <a:cxn ang="0">
                  <a:pos x="3" y="160"/>
                </a:cxn>
                <a:cxn ang="0">
                  <a:pos x="29" y="171"/>
                </a:cxn>
                <a:cxn ang="0">
                  <a:pos x="14" y="190"/>
                </a:cxn>
                <a:cxn ang="0">
                  <a:pos x="26" y="203"/>
                </a:cxn>
                <a:cxn ang="0">
                  <a:pos x="33" y="213"/>
                </a:cxn>
                <a:cxn ang="0">
                  <a:pos x="42" y="228"/>
                </a:cxn>
                <a:cxn ang="0">
                  <a:pos x="65" y="220"/>
                </a:cxn>
                <a:cxn ang="0">
                  <a:pos x="66" y="248"/>
                </a:cxn>
                <a:cxn ang="0">
                  <a:pos x="92" y="235"/>
                </a:cxn>
                <a:cxn ang="0">
                  <a:pos x="96" y="259"/>
                </a:cxn>
                <a:cxn ang="0">
                  <a:pos x="113" y="259"/>
                </a:cxn>
                <a:cxn ang="0">
                  <a:pos x="125" y="261"/>
                </a:cxn>
                <a:cxn ang="0">
                  <a:pos x="140" y="261"/>
                </a:cxn>
                <a:cxn ang="0">
                  <a:pos x="152" y="259"/>
                </a:cxn>
                <a:cxn ang="0">
                  <a:pos x="170" y="259"/>
                </a:cxn>
                <a:cxn ang="0">
                  <a:pos x="174" y="235"/>
                </a:cxn>
                <a:cxn ang="0">
                  <a:pos x="199" y="248"/>
                </a:cxn>
                <a:cxn ang="0">
                  <a:pos x="201" y="220"/>
                </a:cxn>
                <a:cxn ang="0">
                  <a:pos x="224" y="228"/>
                </a:cxn>
                <a:cxn ang="0">
                  <a:pos x="233" y="213"/>
                </a:cxn>
                <a:cxn ang="0">
                  <a:pos x="240" y="203"/>
                </a:cxn>
                <a:cxn ang="0">
                  <a:pos x="251" y="190"/>
                </a:cxn>
                <a:cxn ang="0">
                  <a:pos x="236" y="171"/>
                </a:cxn>
                <a:cxn ang="0">
                  <a:pos x="263" y="160"/>
                </a:cxn>
                <a:cxn ang="0">
                  <a:pos x="243" y="140"/>
                </a:cxn>
                <a:cxn ang="0">
                  <a:pos x="133" y="45"/>
                </a:cxn>
              </a:cxnLst>
              <a:rect l="0" t="0" r="r" b="b"/>
              <a:pathLst>
                <a:path w="266" h="265">
                  <a:moveTo>
                    <a:pt x="260" y="139"/>
                  </a:moveTo>
                  <a:cubicBezTo>
                    <a:pt x="262" y="139"/>
                    <a:pt x="263" y="138"/>
                    <a:pt x="264" y="137"/>
                  </a:cubicBezTo>
                  <a:cubicBezTo>
                    <a:pt x="265" y="136"/>
                    <a:pt x="266" y="134"/>
                    <a:pt x="266" y="133"/>
                  </a:cubicBezTo>
                  <a:cubicBezTo>
                    <a:pt x="266" y="131"/>
                    <a:pt x="265" y="130"/>
                    <a:pt x="264" y="129"/>
                  </a:cubicBezTo>
                  <a:cubicBezTo>
                    <a:pt x="263" y="128"/>
                    <a:pt x="262" y="127"/>
                    <a:pt x="260" y="127"/>
                  </a:cubicBezTo>
                  <a:cubicBezTo>
                    <a:pt x="259" y="127"/>
                    <a:pt x="250" y="126"/>
                    <a:pt x="243" y="125"/>
                  </a:cubicBezTo>
                  <a:cubicBezTo>
                    <a:pt x="243" y="122"/>
                    <a:pt x="242" y="120"/>
                    <a:pt x="242" y="117"/>
                  </a:cubicBezTo>
                  <a:cubicBezTo>
                    <a:pt x="249" y="115"/>
                    <a:pt x="257" y="113"/>
                    <a:pt x="259" y="112"/>
                  </a:cubicBezTo>
                  <a:cubicBezTo>
                    <a:pt x="260" y="112"/>
                    <a:pt x="261" y="111"/>
                    <a:pt x="262" y="109"/>
                  </a:cubicBezTo>
                  <a:cubicBezTo>
                    <a:pt x="263" y="108"/>
                    <a:pt x="263" y="107"/>
                    <a:pt x="263" y="105"/>
                  </a:cubicBezTo>
                  <a:cubicBezTo>
                    <a:pt x="262" y="104"/>
                    <a:pt x="262" y="102"/>
                    <a:pt x="261" y="101"/>
                  </a:cubicBezTo>
                  <a:cubicBezTo>
                    <a:pt x="259" y="101"/>
                    <a:pt x="258" y="100"/>
                    <a:pt x="256" y="100"/>
                  </a:cubicBezTo>
                  <a:cubicBezTo>
                    <a:pt x="255" y="100"/>
                    <a:pt x="246" y="101"/>
                    <a:pt x="239" y="102"/>
                  </a:cubicBezTo>
                  <a:cubicBezTo>
                    <a:pt x="238" y="100"/>
                    <a:pt x="237" y="97"/>
                    <a:pt x="236" y="95"/>
                  </a:cubicBezTo>
                  <a:cubicBezTo>
                    <a:pt x="243" y="91"/>
                    <a:pt x="250" y="87"/>
                    <a:pt x="252" y="86"/>
                  </a:cubicBezTo>
                  <a:cubicBezTo>
                    <a:pt x="253" y="86"/>
                    <a:pt x="254" y="84"/>
                    <a:pt x="254" y="83"/>
                  </a:cubicBezTo>
                  <a:cubicBezTo>
                    <a:pt x="255" y="82"/>
                    <a:pt x="255" y="80"/>
                    <a:pt x="254" y="79"/>
                  </a:cubicBezTo>
                  <a:cubicBezTo>
                    <a:pt x="254" y="77"/>
                    <a:pt x="253" y="76"/>
                    <a:pt x="251" y="76"/>
                  </a:cubicBezTo>
                  <a:cubicBezTo>
                    <a:pt x="250" y="75"/>
                    <a:pt x="248" y="75"/>
                    <a:pt x="247" y="75"/>
                  </a:cubicBezTo>
                  <a:cubicBezTo>
                    <a:pt x="245" y="76"/>
                    <a:pt x="237" y="78"/>
                    <a:pt x="230" y="81"/>
                  </a:cubicBezTo>
                  <a:cubicBezTo>
                    <a:pt x="229" y="79"/>
                    <a:pt x="228" y="76"/>
                    <a:pt x="226" y="74"/>
                  </a:cubicBezTo>
                  <a:cubicBezTo>
                    <a:pt x="232" y="69"/>
                    <a:pt x="238" y="64"/>
                    <a:pt x="240" y="62"/>
                  </a:cubicBezTo>
                  <a:cubicBezTo>
                    <a:pt x="241" y="61"/>
                    <a:pt x="241" y="60"/>
                    <a:pt x="241" y="59"/>
                  </a:cubicBezTo>
                  <a:cubicBezTo>
                    <a:pt x="242" y="57"/>
                    <a:pt x="241" y="56"/>
                    <a:pt x="240" y="55"/>
                  </a:cubicBezTo>
                  <a:cubicBezTo>
                    <a:pt x="239" y="53"/>
                    <a:pt x="238" y="52"/>
                    <a:pt x="237" y="52"/>
                  </a:cubicBezTo>
                  <a:cubicBezTo>
                    <a:pt x="235" y="52"/>
                    <a:pt x="234" y="52"/>
                    <a:pt x="233" y="53"/>
                  </a:cubicBezTo>
                  <a:cubicBezTo>
                    <a:pt x="231" y="54"/>
                    <a:pt x="224" y="58"/>
                    <a:pt x="217" y="62"/>
                  </a:cubicBezTo>
                  <a:cubicBezTo>
                    <a:pt x="216" y="60"/>
                    <a:pt x="214" y="58"/>
                    <a:pt x="212" y="56"/>
                  </a:cubicBezTo>
                  <a:cubicBezTo>
                    <a:pt x="217" y="50"/>
                    <a:pt x="222" y="43"/>
                    <a:pt x="223" y="42"/>
                  </a:cubicBezTo>
                  <a:cubicBezTo>
                    <a:pt x="224" y="41"/>
                    <a:pt x="224" y="39"/>
                    <a:pt x="224" y="38"/>
                  </a:cubicBezTo>
                  <a:cubicBezTo>
                    <a:pt x="224" y="36"/>
                    <a:pt x="223" y="35"/>
                    <a:pt x="222" y="34"/>
                  </a:cubicBezTo>
                  <a:cubicBezTo>
                    <a:pt x="221" y="33"/>
                    <a:pt x="219" y="32"/>
                    <a:pt x="218" y="32"/>
                  </a:cubicBezTo>
                  <a:cubicBezTo>
                    <a:pt x="216" y="32"/>
                    <a:pt x="215" y="33"/>
                    <a:pt x="214" y="34"/>
                  </a:cubicBezTo>
                  <a:cubicBezTo>
                    <a:pt x="213" y="35"/>
                    <a:pt x="206" y="41"/>
                    <a:pt x="201" y="46"/>
                  </a:cubicBezTo>
                  <a:cubicBezTo>
                    <a:pt x="199" y="44"/>
                    <a:pt x="197" y="43"/>
                    <a:pt x="194" y="41"/>
                  </a:cubicBezTo>
                  <a:cubicBezTo>
                    <a:pt x="198" y="34"/>
                    <a:pt x="201" y="27"/>
                    <a:pt x="202" y="25"/>
                  </a:cubicBezTo>
                  <a:cubicBezTo>
                    <a:pt x="202" y="24"/>
                    <a:pt x="202" y="22"/>
                    <a:pt x="202" y="21"/>
                  </a:cubicBezTo>
                  <a:cubicBezTo>
                    <a:pt x="201" y="19"/>
                    <a:pt x="201" y="18"/>
                    <a:pt x="199" y="17"/>
                  </a:cubicBezTo>
                  <a:cubicBezTo>
                    <a:pt x="198" y="17"/>
                    <a:pt x="196" y="17"/>
                    <a:pt x="195" y="17"/>
                  </a:cubicBezTo>
                  <a:cubicBezTo>
                    <a:pt x="194" y="17"/>
                    <a:pt x="192" y="18"/>
                    <a:pt x="191" y="19"/>
                  </a:cubicBezTo>
                  <a:cubicBezTo>
                    <a:pt x="190" y="20"/>
                    <a:pt x="186" y="27"/>
                    <a:pt x="181" y="34"/>
                  </a:cubicBezTo>
                  <a:cubicBezTo>
                    <a:pt x="179" y="32"/>
                    <a:pt x="176" y="31"/>
                    <a:pt x="174" y="30"/>
                  </a:cubicBezTo>
                  <a:cubicBezTo>
                    <a:pt x="176" y="23"/>
                    <a:pt x="178" y="15"/>
                    <a:pt x="178" y="13"/>
                  </a:cubicBezTo>
                  <a:cubicBezTo>
                    <a:pt x="178" y="12"/>
                    <a:pt x="178" y="10"/>
                    <a:pt x="177" y="9"/>
                  </a:cubicBezTo>
                  <a:cubicBezTo>
                    <a:pt x="176" y="8"/>
                    <a:pt x="175" y="7"/>
                    <a:pt x="174" y="6"/>
                  </a:cubicBezTo>
                  <a:cubicBezTo>
                    <a:pt x="172" y="6"/>
                    <a:pt x="171" y="6"/>
                    <a:pt x="170" y="6"/>
                  </a:cubicBezTo>
                  <a:cubicBezTo>
                    <a:pt x="168" y="7"/>
                    <a:pt x="167" y="8"/>
                    <a:pt x="167" y="9"/>
                  </a:cubicBezTo>
                  <a:cubicBezTo>
                    <a:pt x="166" y="11"/>
                    <a:pt x="162" y="19"/>
                    <a:pt x="159" y="26"/>
                  </a:cubicBezTo>
                  <a:cubicBezTo>
                    <a:pt x="157" y="25"/>
                    <a:pt x="154" y="24"/>
                    <a:pt x="152" y="24"/>
                  </a:cubicBezTo>
                  <a:cubicBezTo>
                    <a:pt x="152" y="16"/>
                    <a:pt x="152" y="8"/>
                    <a:pt x="152" y="6"/>
                  </a:cubicBezTo>
                  <a:cubicBezTo>
                    <a:pt x="152" y="5"/>
                    <a:pt x="151" y="3"/>
                    <a:pt x="151" y="2"/>
                  </a:cubicBezTo>
                  <a:cubicBezTo>
                    <a:pt x="150" y="1"/>
                    <a:pt x="148" y="1"/>
                    <a:pt x="147" y="0"/>
                  </a:cubicBezTo>
                  <a:cubicBezTo>
                    <a:pt x="145" y="0"/>
                    <a:pt x="144" y="1"/>
                    <a:pt x="143" y="1"/>
                  </a:cubicBezTo>
                  <a:cubicBezTo>
                    <a:pt x="141" y="2"/>
                    <a:pt x="140" y="3"/>
                    <a:pt x="140" y="5"/>
                  </a:cubicBezTo>
                  <a:cubicBezTo>
                    <a:pt x="140" y="7"/>
                    <a:pt x="138" y="15"/>
                    <a:pt x="137" y="22"/>
                  </a:cubicBezTo>
                  <a:cubicBezTo>
                    <a:pt x="135" y="22"/>
                    <a:pt x="134" y="22"/>
                    <a:pt x="133" y="22"/>
                  </a:cubicBezTo>
                  <a:cubicBezTo>
                    <a:pt x="132" y="22"/>
                    <a:pt x="130" y="22"/>
                    <a:pt x="129" y="22"/>
                  </a:cubicBezTo>
                  <a:cubicBezTo>
                    <a:pt x="127" y="15"/>
                    <a:pt x="126" y="7"/>
                    <a:pt x="125" y="5"/>
                  </a:cubicBezTo>
                  <a:cubicBezTo>
                    <a:pt x="125" y="3"/>
                    <a:pt x="124" y="2"/>
                    <a:pt x="123" y="1"/>
                  </a:cubicBezTo>
                  <a:cubicBezTo>
                    <a:pt x="122" y="1"/>
                    <a:pt x="120" y="0"/>
                    <a:pt x="119" y="0"/>
                  </a:cubicBezTo>
                  <a:cubicBezTo>
                    <a:pt x="117" y="1"/>
                    <a:pt x="116" y="1"/>
                    <a:pt x="115" y="2"/>
                  </a:cubicBezTo>
                  <a:cubicBezTo>
                    <a:pt x="114" y="3"/>
                    <a:pt x="113" y="5"/>
                    <a:pt x="113" y="6"/>
                  </a:cubicBezTo>
                  <a:cubicBezTo>
                    <a:pt x="113" y="8"/>
                    <a:pt x="114" y="16"/>
                    <a:pt x="114" y="24"/>
                  </a:cubicBezTo>
                  <a:cubicBezTo>
                    <a:pt x="111" y="24"/>
                    <a:pt x="109" y="25"/>
                    <a:pt x="106" y="26"/>
                  </a:cubicBezTo>
                  <a:cubicBezTo>
                    <a:pt x="103" y="19"/>
                    <a:pt x="100" y="11"/>
                    <a:pt x="99" y="9"/>
                  </a:cubicBezTo>
                  <a:cubicBezTo>
                    <a:pt x="98" y="8"/>
                    <a:pt x="97" y="7"/>
                    <a:pt x="96" y="6"/>
                  </a:cubicBezTo>
                  <a:cubicBezTo>
                    <a:pt x="95" y="6"/>
                    <a:pt x="93" y="6"/>
                    <a:pt x="92" y="6"/>
                  </a:cubicBezTo>
                  <a:cubicBezTo>
                    <a:pt x="90" y="7"/>
                    <a:pt x="89" y="8"/>
                    <a:pt x="88" y="9"/>
                  </a:cubicBezTo>
                  <a:cubicBezTo>
                    <a:pt x="88" y="10"/>
                    <a:pt x="87" y="12"/>
                    <a:pt x="88" y="13"/>
                  </a:cubicBezTo>
                  <a:cubicBezTo>
                    <a:pt x="88" y="15"/>
                    <a:pt x="90" y="23"/>
                    <a:pt x="92" y="30"/>
                  </a:cubicBezTo>
                  <a:cubicBezTo>
                    <a:pt x="89" y="31"/>
                    <a:pt x="87" y="32"/>
                    <a:pt x="84" y="34"/>
                  </a:cubicBezTo>
                  <a:cubicBezTo>
                    <a:pt x="80" y="27"/>
                    <a:pt x="75" y="20"/>
                    <a:pt x="74" y="19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69" y="17"/>
                    <a:pt x="68" y="17"/>
                    <a:pt x="66" y="17"/>
                  </a:cubicBezTo>
                  <a:cubicBezTo>
                    <a:pt x="65" y="18"/>
                    <a:pt x="64" y="19"/>
                    <a:pt x="64" y="21"/>
                  </a:cubicBezTo>
                  <a:cubicBezTo>
                    <a:pt x="63" y="22"/>
                    <a:pt x="63" y="24"/>
                    <a:pt x="64" y="25"/>
                  </a:cubicBezTo>
                  <a:cubicBezTo>
                    <a:pt x="64" y="27"/>
                    <a:pt x="68" y="34"/>
                    <a:pt x="71" y="41"/>
                  </a:cubicBezTo>
                  <a:cubicBezTo>
                    <a:pt x="69" y="43"/>
                    <a:pt x="67" y="44"/>
                    <a:pt x="65" y="46"/>
                  </a:cubicBezTo>
                  <a:cubicBezTo>
                    <a:pt x="59" y="41"/>
                    <a:pt x="53" y="35"/>
                    <a:pt x="52" y="34"/>
                  </a:cubicBezTo>
                  <a:cubicBezTo>
                    <a:pt x="51" y="33"/>
                    <a:pt x="49" y="32"/>
                    <a:pt x="48" y="32"/>
                  </a:cubicBezTo>
                  <a:cubicBezTo>
                    <a:pt x="46" y="32"/>
                    <a:pt x="45" y="33"/>
                    <a:pt x="44" y="34"/>
                  </a:cubicBezTo>
                  <a:cubicBezTo>
                    <a:pt x="43" y="35"/>
                    <a:pt x="42" y="36"/>
                    <a:pt x="42" y="38"/>
                  </a:cubicBezTo>
                  <a:cubicBezTo>
                    <a:pt x="42" y="39"/>
                    <a:pt x="42" y="41"/>
                    <a:pt x="43" y="42"/>
                  </a:cubicBezTo>
                  <a:cubicBezTo>
                    <a:pt x="44" y="43"/>
                    <a:pt x="49" y="50"/>
                    <a:pt x="54" y="56"/>
                  </a:cubicBezTo>
                  <a:cubicBezTo>
                    <a:pt x="52" y="58"/>
                    <a:pt x="50" y="60"/>
                    <a:pt x="48" y="62"/>
                  </a:cubicBezTo>
                  <a:cubicBezTo>
                    <a:pt x="42" y="58"/>
                    <a:pt x="35" y="54"/>
                    <a:pt x="33" y="53"/>
                  </a:cubicBezTo>
                  <a:cubicBezTo>
                    <a:pt x="32" y="52"/>
                    <a:pt x="30" y="52"/>
                    <a:pt x="29" y="52"/>
                  </a:cubicBezTo>
                  <a:cubicBezTo>
                    <a:pt x="27" y="52"/>
                    <a:pt x="26" y="53"/>
                    <a:pt x="25" y="55"/>
                  </a:cubicBezTo>
                  <a:cubicBezTo>
                    <a:pt x="24" y="56"/>
                    <a:pt x="24" y="57"/>
                    <a:pt x="24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7" y="64"/>
                    <a:pt x="34" y="69"/>
                    <a:pt x="39" y="74"/>
                  </a:cubicBezTo>
                  <a:cubicBezTo>
                    <a:pt x="38" y="76"/>
                    <a:pt x="37" y="79"/>
                    <a:pt x="35" y="81"/>
                  </a:cubicBezTo>
                  <a:cubicBezTo>
                    <a:pt x="28" y="78"/>
                    <a:pt x="20" y="76"/>
                    <a:pt x="19" y="75"/>
                  </a:cubicBezTo>
                  <a:cubicBezTo>
                    <a:pt x="17" y="75"/>
                    <a:pt x="16" y="75"/>
                    <a:pt x="14" y="76"/>
                  </a:cubicBezTo>
                  <a:cubicBezTo>
                    <a:pt x="13" y="76"/>
                    <a:pt x="12" y="77"/>
                    <a:pt x="11" y="79"/>
                  </a:cubicBezTo>
                  <a:cubicBezTo>
                    <a:pt x="11" y="80"/>
                    <a:pt x="11" y="81"/>
                    <a:pt x="11" y="83"/>
                  </a:cubicBezTo>
                  <a:cubicBezTo>
                    <a:pt x="12" y="84"/>
                    <a:pt x="12" y="86"/>
                    <a:pt x="14" y="86"/>
                  </a:cubicBezTo>
                  <a:cubicBezTo>
                    <a:pt x="15" y="87"/>
                    <a:pt x="23" y="91"/>
                    <a:pt x="29" y="95"/>
                  </a:cubicBezTo>
                  <a:cubicBezTo>
                    <a:pt x="28" y="97"/>
                    <a:pt x="28" y="100"/>
                    <a:pt x="27" y="102"/>
                  </a:cubicBezTo>
                  <a:cubicBezTo>
                    <a:pt x="19" y="101"/>
                    <a:pt x="11" y="100"/>
                    <a:pt x="9" y="100"/>
                  </a:cubicBezTo>
                  <a:cubicBezTo>
                    <a:pt x="8" y="100"/>
                    <a:pt x="6" y="101"/>
                    <a:pt x="5" y="101"/>
                  </a:cubicBezTo>
                  <a:cubicBezTo>
                    <a:pt x="4" y="102"/>
                    <a:pt x="3" y="104"/>
                    <a:pt x="3" y="105"/>
                  </a:cubicBezTo>
                  <a:cubicBezTo>
                    <a:pt x="2" y="107"/>
                    <a:pt x="3" y="108"/>
                    <a:pt x="3" y="109"/>
                  </a:cubicBezTo>
                  <a:cubicBezTo>
                    <a:pt x="4" y="111"/>
                    <a:pt x="5" y="112"/>
                    <a:pt x="7" y="112"/>
                  </a:cubicBezTo>
                  <a:cubicBezTo>
                    <a:pt x="8" y="113"/>
                    <a:pt x="16" y="115"/>
                    <a:pt x="24" y="117"/>
                  </a:cubicBezTo>
                  <a:cubicBezTo>
                    <a:pt x="23" y="120"/>
                    <a:pt x="23" y="122"/>
                    <a:pt x="23" y="125"/>
                  </a:cubicBezTo>
                  <a:cubicBezTo>
                    <a:pt x="15" y="126"/>
                    <a:pt x="7" y="127"/>
                    <a:pt x="5" y="127"/>
                  </a:cubicBezTo>
                  <a:cubicBezTo>
                    <a:pt x="4" y="127"/>
                    <a:pt x="2" y="128"/>
                    <a:pt x="1" y="129"/>
                  </a:cubicBezTo>
                  <a:cubicBezTo>
                    <a:pt x="0" y="130"/>
                    <a:pt x="0" y="131"/>
                    <a:pt x="0" y="133"/>
                  </a:cubicBezTo>
                  <a:cubicBezTo>
                    <a:pt x="0" y="134"/>
                    <a:pt x="0" y="136"/>
                    <a:pt x="1" y="137"/>
                  </a:cubicBezTo>
                  <a:cubicBezTo>
                    <a:pt x="2" y="138"/>
                    <a:pt x="4" y="139"/>
                    <a:pt x="5" y="139"/>
                  </a:cubicBezTo>
                  <a:cubicBezTo>
                    <a:pt x="7" y="139"/>
                    <a:pt x="15" y="140"/>
                    <a:pt x="23" y="140"/>
                  </a:cubicBezTo>
                  <a:cubicBezTo>
                    <a:pt x="23" y="143"/>
                    <a:pt x="23" y="146"/>
                    <a:pt x="24" y="148"/>
                  </a:cubicBezTo>
                  <a:cubicBezTo>
                    <a:pt x="16" y="150"/>
                    <a:pt x="8" y="153"/>
                    <a:pt x="7" y="153"/>
                  </a:cubicBezTo>
                  <a:cubicBezTo>
                    <a:pt x="5" y="154"/>
                    <a:pt x="4" y="155"/>
                    <a:pt x="3" y="156"/>
                  </a:cubicBezTo>
                  <a:cubicBezTo>
                    <a:pt x="3" y="157"/>
                    <a:pt x="2" y="159"/>
                    <a:pt x="3" y="160"/>
                  </a:cubicBezTo>
                  <a:cubicBezTo>
                    <a:pt x="3" y="162"/>
                    <a:pt x="4" y="163"/>
                    <a:pt x="5" y="164"/>
                  </a:cubicBezTo>
                  <a:cubicBezTo>
                    <a:pt x="6" y="165"/>
                    <a:pt x="8" y="165"/>
                    <a:pt x="9" y="165"/>
                  </a:cubicBezTo>
                  <a:cubicBezTo>
                    <a:pt x="11" y="165"/>
                    <a:pt x="19" y="164"/>
                    <a:pt x="27" y="163"/>
                  </a:cubicBezTo>
                  <a:cubicBezTo>
                    <a:pt x="28" y="166"/>
                    <a:pt x="28" y="168"/>
                    <a:pt x="29" y="171"/>
                  </a:cubicBezTo>
                  <a:cubicBezTo>
                    <a:pt x="23" y="174"/>
                    <a:pt x="15" y="178"/>
                    <a:pt x="14" y="179"/>
                  </a:cubicBezTo>
                  <a:cubicBezTo>
                    <a:pt x="12" y="180"/>
                    <a:pt x="12" y="181"/>
                    <a:pt x="11" y="183"/>
                  </a:cubicBezTo>
                  <a:cubicBezTo>
                    <a:pt x="11" y="184"/>
                    <a:pt x="11" y="186"/>
                    <a:pt x="11" y="187"/>
                  </a:cubicBezTo>
                  <a:cubicBezTo>
                    <a:pt x="12" y="188"/>
                    <a:pt x="13" y="189"/>
                    <a:pt x="14" y="190"/>
                  </a:cubicBezTo>
                  <a:cubicBezTo>
                    <a:pt x="16" y="191"/>
                    <a:pt x="17" y="191"/>
                    <a:pt x="19" y="190"/>
                  </a:cubicBezTo>
                  <a:cubicBezTo>
                    <a:pt x="20" y="190"/>
                    <a:pt x="28" y="187"/>
                    <a:pt x="35" y="185"/>
                  </a:cubicBezTo>
                  <a:cubicBezTo>
                    <a:pt x="37" y="187"/>
                    <a:pt x="38" y="189"/>
                    <a:pt x="39" y="191"/>
                  </a:cubicBezTo>
                  <a:cubicBezTo>
                    <a:pt x="34" y="196"/>
                    <a:pt x="27" y="202"/>
                    <a:pt x="26" y="203"/>
                  </a:cubicBezTo>
                  <a:cubicBezTo>
                    <a:pt x="25" y="204"/>
                    <a:pt x="24" y="205"/>
                    <a:pt x="24" y="207"/>
                  </a:cubicBezTo>
                  <a:cubicBezTo>
                    <a:pt x="24" y="208"/>
                    <a:pt x="24" y="210"/>
                    <a:pt x="25" y="211"/>
                  </a:cubicBezTo>
                  <a:cubicBezTo>
                    <a:pt x="26" y="212"/>
                    <a:pt x="27" y="213"/>
                    <a:pt x="29" y="213"/>
                  </a:cubicBezTo>
                  <a:cubicBezTo>
                    <a:pt x="30" y="214"/>
                    <a:pt x="32" y="214"/>
                    <a:pt x="33" y="213"/>
                  </a:cubicBezTo>
                  <a:cubicBezTo>
                    <a:pt x="35" y="212"/>
                    <a:pt x="42" y="208"/>
                    <a:pt x="48" y="204"/>
                  </a:cubicBezTo>
                  <a:cubicBezTo>
                    <a:pt x="50" y="206"/>
                    <a:pt x="52" y="208"/>
                    <a:pt x="54" y="209"/>
                  </a:cubicBezTo>
                  <a:cubicBezTo>
                    <a:pt x="49" y="216"/>
                    <a:pt x="44" y="222"/>
                    <a:pt x="43" y="224"/>
                  </a:cubicBezTo>
                  <a:cubicBezTo>
                    <a:pt x="42" y="225"/>
                    <a:pt x="42" y="227"/>
                    <a:pt x="42" y="228"/>
                  </a:cubicBezTo>
                  <a:cubicBezTo>
                    <a:pt x="42" y="229"/>
                    <a:pt x="43" y="231"/>
                    <a:pt x="44" y="232"/>
                  </a:cubicBezTo>
                  <a:cubicBezTo>
                    <a:pt x="45" y="233"/>
                    <a:pt x="46" y="233"/>
                    <a:pt x="48" y="233"/>
                  </a:cubicBezTo>
                  <a:cubicBezTo>
                    <a:pt x="49" y="233"/>
                    <a:pt x="51" y="233"/>
                    <a:pt x="52" y="232"/>
                  </a:cubicBezTo>
                  <a:cubicBezTo>
                    <a:pt x="53" y="231"/>
                    <a:pt x="59" y="225"/>
                    <a:pt x="65" y="220"/>
                  </a:cubicBezTo>
                  <a:cubicBezTo>
                    <a:pt x="67" y="221"/>
                    <a:pt x="69" y="223"/>
                    <a:pt x="71" y="224"/>
                  </a:cubicBezTo>
                  <a:cubicBezTo>
                    <a:pt x="68" y="231"/>
                    <a:pt x="64" y="239"/>
                    <a:pt x="64" y="241"/>
                  </a:cubicBezTo>
                  <a:cubicBezTo>
                    <a:pt x="63" y="242"/>
                    <a:pt x="63" y="243"/>
                    <a:pt x="64" y="245"/>
                  </a:cubicBezTo>
                  <a:cubicBezTo>
                    <a:pt x="64" y="246"/>
                    <a:pt x="65" y="247"/>
                    <a:pt x="66" y="248"/>
                  </a:cubicBezTo>
                  <a:cubicBezTo>
                    <a:pt x="68" y="249"/>
                    <a:pt x="69" y="249"/>
                    <a:pt x="71" y="249"/>
                  </a:cubicBezTo>
                  <a:cubicBezTo>
                    <a:pt x="72" y="249"/>
                    <a:pt x="73" y="248"/>
                    <a:pt x="74" y="247"/>
                  </a:cubicBezTo>
                  <a:cubicBezTo>
                    <a:pt x="75" y="245"/>
                    <a:pt x="80" y="238"/>
                    <a:pt x="84" y="232"/>
                  </a:cubicBezTo>
                  <a:cubicBezTo>
                    <a:pt x="87" y="233"/>
                    <a:pt x="89" y="234"/>
                    <a:pt x="92" y="235"/>
                  </a:cubicBezTo>
                  <a:cubicBezTo>
                    <a:pt x="90" y="243"/>
                    <a:pt x="88" y="251"/>
                    <a:pt x="88" y="253"/>
                  </a:cubicBezTo>
                  <a:cubicBezTo>
                    <a:pt x="87" y="254"/>
                    <a:pt x="88" y="256"/>
                    <a:pt x="88" y="257"/>
                  </a:cubicBezTo>
                  <a:cubicBezTo>
                    <a:pt x="89" y="258"/>
                    <a:pt x="90" y="259"/>
                    <a:pt x="92" y="259"/>
                  </a:cubicBezTo>
                  <a:cubicBezTo>
                    <a:pt x="93" y="260"/>
                    <a:pt x="95" y="260"/>
                    <a:pt x="96" y="259"/>
                  </a:cubicBezTo>
                  <a:cubicBezTo>
                    <a:pt x="97" y="259"/>
                    <a:pt x="98" y="258"/>
                    <a:pt x="99" y="256"/>
                  </a:cubicBezTo>
                  <a:cubicBezTo>
                    <a:pt x="100" y="255"/>
                    <a:pt x="103" y="247"/>
                    <a:pt x="106" y="240"/>
                  </a:cubicBezTo>
                  <a:cubicBezTo>
                    <a:pt x="109" y="241"/>
                    <a:pt x="111" y="241"/>
                    <a:pt x="114" y="241"/>
                  </a:cubicBezTo>
                  <a:cubicBezTo>
                    <a:pt x="114" y="249"/>
                    <a:pt x="113" y="258"/>
                    <a:pt x="113" y="259"/>
                  </a:cubicBezTo>
                  <a:cubicBezTo>
                    <a:pt x="113" y="261"/>
                    <a:pt x="114" y="262"/>
                    <a:pt x="115" y="263"/>
                  </a:cubicBezTo>
                  <a:cubicBezTo>
                    <a:pt x="116" y="264"/>
                    <a:pt x="117" y="265"/>
                    <a:pt x="119" y="265"/>
                  </a:cubicBezTo>
                  <a:cubicBezTo>
                    <a:pt x="120" y="265"/>
                    <a:pt x="122" y="265"/>
                    <a:pt x="123" y="264"/>
                  </a:cubicBezTo>
                  <a:cubicBezTo>
                    <a:pt x="124" y="263"/>
                    <a:pt x="125" y="262"/>
                    <a:pt x="125" y="261"/>
                  </a:cubicBezTo>
                  <a:cubicBezTo>
                    <a:pt x="126" y="259"/>
                    <a:pt x="127" y="251"/>
                    <a:pt x="129" y="243"/>
                  </a:cubicBezTo>
                  <a:cubicBezTo>
                    <a:pt x="130" y="243"/>
                    <a:pt x="132" y="243"/>
                    <a:pt x="133" y="243"/>
                  </a:cubicBezTo>
                  <a:cubicBezTo>
                    <a:pt x="134" y="243"/>
                    <a:pt x="135" y="243"/>
                    <a:pt x="137" y="243"/>
                  </a:cubicBezTo>
                  <a:cubicBezTo>
                    <a:pt x="138" y="251"/>
                    <a:pt x="140" y="259"/>
                    <a:pt x="140" y="261"/>
                  </a:cubicBezTo>
                  <a:cubicBezTo>
                    <a:pt x="140" y="262"/>
                    <a:pt x="141" y="263"/>
                    <a:pt x="143" y="264"/>
                  </a:cubicBezTo>
                  <a:cubicBezTo>
                    <a:pt x="144" y="265"/>
                    <a:pt x="145" y="265"/>
                    <a:pt x="147" y="265"/>
                  </a:cubicBezTo>
                  <a:cubicBezTo>
                    <a:pt x="148" y="265"/>
                    <a:pt x="150" y="264"/>
                    <a:pt x="151" y="263"/>
                  </a:cubicBezTo>
                  <a:cubicBezTo>
                    <a:pt x="151" y="262"/>
                    <a:pt x="152" y="261"/>
                    <a:pt x="152" y="259"/>
                  </a:cubicBezTo>
                  <a:cubicBezTo>
                    <a:pt x="152" y="258"/>
                    <a:pt x="152" y="249"/>
                    <a:pt x="152" y="241"/>
                  </a:cubicBezTo>
                  <a:cubicBezTo>
                    <a:pt x="154" y="241"/>
                    <a:pt x="157" y="241"/>
                    <a:pt x="159" y="240"/>
                  </a:cubicBezTo>
                  <a:cubicBezTo>
                    <a:pt x="162" y="247"/>
                    <a:pt x="166" y="255"/>
                    <a:pt x="167" y="256"/>
                  </a:cubicBezTo>
                  <a:cubicBezTo>
                    <a:pt x="167" y="258"/>
                    <a:pt x="168" y="259"/>
                    <a:pt x="170" y="259"/>
                  </a:cubicBezTo>
                  <a:cubicBezTo>
                    <a:pt x="171" y="260"/>
                    <a:pt x="172" y="260"/>
                    <a:pt x="174" y="259"/>
                  </a:cubicBezTo>
                  <a:cubicBezTo>
                    <a:pt x="175" y="259"/>
                    <a:pt x="176" y="258"/>
                    <a:pt x="177" y="257"/>
                  </a:cubicBezTo>
                  <a:cubicBezTo>
                    <a:pt x="178" y="256"/>
                    <a:pt x="178" y="254"/>
                    <a:pt x="178" y="253"/>
                  </a:cubicBezTo>
                  <a:cubicBezTo>
                    <a:pt x="178" y="251"/>
                    <a:pt x="176" y="243"/>
                    <a:pt x="174" y="235"/>
                  </a:cubicBezTo>
                  <a:cubicBezTo>
                    <a:pt x="176" y="234"/>
                    <a:pt x="179" y="233"/>
                    <a:pt x="181" y="232"/>
                  </a:cubicBezTo>
                  <a:cubicBezTo>
                    <a:pt x="186" y="238"/>
                    <a:pt x="190" y="245"/>
                    <a:pt x="191" y="247"/>
                  </a:cubicBezTo>
                  <a:cubicBezTo>
                    <a:pt x="192" y="248"/>
                    <a:pt x="194" y="249"/>
                    <a:pt x="195" y="249"/>
                  </a:cubicBezTo>
                  <a:cubicBezTo>
                    <a:pt x="196" y="249"/>
                    <a:pt x="198" y="249"/>
                    <a:pt x="199" y="248"/>
                  </a:cubicBezTo>
                  <a:cubicBezTo>
                    <a:pt x="201" y="247"/>
                    <a:pt x="201" y="246"/>
                    <a:pt x="202" y="245"/>
                  </a:cubicBezTo>
                  <a:cubicBezTo>
                    <a:pt x="202" y="243"/>
                    <a:pt x="202" y="242"/>
                    <a:pt x="202" y="241"/>
                  </a:cubicBezTo>
                  <a:cubicBezTo>
                    <a:pt x="201" y="239"/>
                    <a:pt x="198" y="231"/>
                    <a:pt x="194" y="224"/>
                  </a:cubicBezTo>
                  <a:cubicBezTo>
                    <a:pt x="197" y="223"/>
                    <a:pt x="199" y="221"/>
                    <a:pt x="201" y="220"/>
                  </a:cubicBezTo>
                  <a:cubicBezTo>
                    <a:pt x="206" y="225"/>
                    <a:pt x="213" y="231"/>
                    <a:pt x="214" y="232"/>
                  </a:cubicBezTo>
                  <a:cubicBezTo>
                    <a:pt x="215" y="233"/>
                    <a:pt x="216" y="233"/>
                    <a:pt x="218" y="233"/>
                  </a:cubicBezTo>
                  <a:cubicBezTo>
                    <a:pt x="219" y="233"/>
                    <a:pt x="221" y="233"/>
                    <a:pt x="222" y="232"/>
                  </a:cubicBezTo>
                  <a:cubicBezTo>
                    <a:pt x="223" y="231"/>
                    <a:pt x="224" y="229"/>
                    <a:pt x="224" y="228"/>
                  </a:cubicBezTo>
                  <a:cubicBezTo>
                    <a:pt x="224" y="227"/>
                    <a:pt x="224" y="225"/>
                    <a:pt x="223" y="224"/>
                  </a:cubicBezTo>
                  <a:cubicBezTo>
                    <a:pt x="222" y="222"/>
                    <a:pt x="217" y="216"/>
                    <a:pt x="212" y="209"/>
                  </a:cubicBezTo>
                  <a:cubicBezTo>
                    <a:pt x="214" y="208"/>
                    <a:pt x="216" y="206"/>
                    <a:pt x="217" y="204"/>
                  </a:cubicBezTo>
                  <a:cubicBezTo>
                    <a:pt x="224" y="208"/>
                    <a:pt x="231" y="212"/>
                    <a:pt x="233" y="213"/>
                  </a:cubicBezTo>
                  <a:cubicBezTo>
                    <a:pt x="234" y="214"/>
                    <a:pt x="235" y="214"/>
                    <a:pt x="237" y="213"/>
                  </a:cubicBezTo>
                  <a:cubicBezTo>
                    <a:pt x="238" y="213"/>
                    <a:pt x="239" y="212"/>
                    <a:pt x="240" y="211"/>
                  </a:cubicBezTo>
                  <a:cubicBezTo>
                    <a:pt x="241" y="210"/>
                    <a:pt x="242" y="208"/>
                    <a:pt x="241" y="207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38" y="202"/>
                    <a:pt x="232" y="196"/>
                    <a:pt x="226" y="191"/>
                  </a:cubicBezTo>
                  <a:cubicBezTo>
                    <a:pt x="228" y="189"/>
                    <a:pt x="229" y="187"/>
                    <a:pt x="230" y="185"/>
                  </a:cubicBezTo>
                  <a:cubicBezTo>
                    <a:pt x="237" y="187"/>
                    <a:pt x="245" y="190"/>
                    <a:pt x="247" y="190"/>
                  </a:cubicBezTo>
                  <a:cubicBezTo>
                    <a:pt x="248" y="191"/>
                    <a:pt x="250" y="191"/>
                    <a:pt x="251" y="190"/>
                  </a:cubicBezTo>
                  <a:cubicBezTo>
                    <a:pt x="253" y="189"/>
                    <a:pt x="254" y="188"/>
                    <a:pt x="254" y="187"/>
                  </a:cubicBezTo>
                  <a:cubicBezTo>
                    <a:pt x="255" y="186"/>
                    <a:pt x="255" y="184"/>
                    <a:pt x="254" y="183"/>
                  </a:cubicBezTo>
                  <a:cubicBezTo>
                    <a:pt x="254" y="181"/>
                    <a:pt x="253" y="180"/>
                    <a:pt x="252" y="179"/>
                  </a:cubicBezTo>
                  <a:cubicBezTo>
                    <a:pt x="250" y="178"/>
                    <a:pt x="243" y="174"/>
                    <a:pt x="236" y="171"/>
                  </a:cubicBezTo>
                  <a:cubicBezTo>
                    <a:pt x="237" y="168"/>
                    <a:pt x="238" y="166"/>
                    <a:pt x="239" y="163"/>
                  </a:cubicBezTo>
                  <a:cubicBezTo>
                    <a:pt x="246" y="164"/>
                    <a:pt x="255" y="165"/>
                    <a:pt x="256" y="165"/>
                  </a:cubicBezTo>
                  <a:cubicBezTo>
                    <a:pt x="258" y="165"/>
                    <a:pt x="259" y="165"/>
                    <a:pt x="261" y="164"/>
                  </a:cubicBezTo>
                  <a:cubicBezTo>
                    <a:pt x="262" y="163"/>
                    <a:pt x="262" y="162"/>
                    <a:pt x="263" y="160"/>
                  </a:cubicBezTo>
                  <a:cubicBezTo>
                    <a:pt x="263" y="159"/>
                    <a:pt x="263" y="157"/>
                    <a:pt x="262" y="156"/>
                  </a:cubicBezTo>
                  <a:cubicBezTo>
                    <a:pt x="261" y="155"/>
                    <a:pt x="260" y="154"/>
                    <a:pt x="259" y="153"/>
                  </a:cubicBezTo>
                  <a:cubicBezTo>
                    <a:pt x="257" y="153"/>
                    <a:pt x="249" y="150"/>
                    <a:pt x="242" y="148"/>
                  </a:cubicBezTo>
                  <a:cubicBezTo>
                    <a:pt x="242" y="146"/>
                    <a:pt x="243" y="143"/>
                    <a:pt x="243" y="140"/>
                  </a:cubicBezTo>
                  <a:cubicBezTo>
                    <a:pt x="250" y="140"/>
                    <a:pt x="259" y="139"/>
                    <a:pt x="260" y="139"/>
                  </a:cubicBezTo>
                  <a:close/>
                  <a:moveTo>
                    <a:pt x="133" y="221"/>
                  </a:moveTo>
                  <a:cubicBezTo>
                    <a:pt x="84" y="221"/>
                    <a:pt x="45" y="181"/>
                    <a:pt x="45" y="133"/>
                  </a:cubicBezTo>
                  <a:cubicBezTo>
                    <a:pt x="45" y="84"/>
                    <a:pt x="84" y="45"/>
                    <a:pt x="133" y="45"/>
                  </a:cubicBezTo>
                  <a:cubicBezTo>
                    <a:pt x="181" y="45"/>
                    <a:pt x="221" y="84"/>
                    <a:pt x="221" y="133"/>
                  </a:cubicBezTo>
                  <a:cubicBezTo>
                    <a:pt x="221" y="181"/>
                    <a:pt x="181" y="221"/>
                    <a:pt x="133" y="22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ṧliḋe">
              <a:extLst>
                <a:ext uri="{FF2B5EF4-FFF2-40B4-BE49-F238E27FC236}">
                  <a16:creationId xmlns:a16="http://schemas.microsoft.com/office/drawing/2014/main" id="{8A8EA706-FAD5-4995-8669-ECF6C0852958}"/>
                </a:ext>
              </a:extLst>
            </p:cNvPr>
            <p:cNvSpPr/>
            <p:nvPr/>
          </p:nvSpPr>
          <p:spPr bwMode="auto">
            <a:xfrm>
              <a:off x="4081571" y="4807149"/>
              <a:ext cx="42705" cy="114975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21" y="5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1" y="57"/>
                </a:cxn>
              </a:cxnLst>
              <a:rect l="0" t="0" r="r" b="b"/>
              <a:pathLst>
                <a:path w="21" h="59">
                  <a:moveTo>
                    <a:pt x="11" y="57"/>
                  </a:moveTo>
                  <a:cubicBezTo>
                    <a:pt x="14" y="57"/>
                    <a:pt x="18" y="57"/>
                    <a:pt x="21" y="5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7"/>
                    <a:pt x="7" y="57"/>
                    <a:pt x="11" y="57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ślíďê">
              <a:extLst>
                <a:ext uri="{FF2B5EF4-FFF2-40B4-BE49-F238E27FC236}">
                  <a16:creationId xmlns:a16="http://schemas.microsoft.com/office/drawing/2014/main" id="{3E75BE81-D5D4-418B-BA49-BB3B839D3939}"/>
                </a:ext>
              </a:extLst>
            </p:cNvPr>
            <p:cNvSpPr/>
            <p:nvPr/>
          </p:nvSpPr>
          <p:spPr bwMode="auto">
            <a:xfrm>
              <a:off x="3938673" y="5000965"/>
              <a:ext cx="121545" cy="9362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29"/>
                </a:cxn>
                <a:cxn ang="0">
                  <a:pos x="10" y="47"/>
                </a:cxn>
                <a:cxn ang="0">
                  <a:pos x="62" y="18"/>
                </a:cxn>
                <a:cxn ang="0">
                  <a:pos x="51" y="0"/>
                </a:cxn>
              </a:cxnLst>
              <a:rect l="0" t="0" r="r" b="b"/>
              <a:pathLst>
                <a:path w="62" h="47">
                  <a:moveTo>
                    <a:pt x="5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6" y="13"/>
                    <a:pt x="53" y="7"/>
                    <a:pt x="51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ṥľïďê">
              <a:extLst>
                <a:ext uri="{FF2B5EF4-FFF2-40B4-BE49-F238E27FC236}">
                  <a16:creationId xmlns:a16="http://schemas.microsoft.com/office/drawing/2014/main" id="{B3979CC8-2AED-4997-88AE-B307C85905D7}"/>
                </a:ext>
              </a:extLst>
            </p:cNvPr>
            <p:cNvSpPr/>
            <p:nvPr/>
          </p:nvSpPr>
          <p:spPr bwMode="auto">
            <a:xfrm>
              <a:off x="4147271" y="5000965"/>
              <a:ext cx="124831" cy="952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8"/>
                </a:cxn>
                <a:cxn ang="0">
                  <a:pos x="52" y="48"/>
                </a:cxn>
                <a:cxn ang="0">
                  <a:pos x="63" y="30"/>
                </a:cxn>
                <a:cxn ang="0">
                  <a:pos x="11" y="0"/>
                </a:cxn>
              </a:cxnLst>
              <a:rect l="0" t="0" r="r" b="b"/>
              <a:pathLst>
                <a:path w="63" h="48">
                  <a:moveTo>
                    <a:pt x="11" y="0"/>
                  </a:moveTo>
                  <a:cubicBezTo>
                    <a:pt x="9" y="7"/>
                    <a:pt x="5" y="13"/>
                    <a:pt x="0" y="1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30"/>
                    <a:pt x="63" y="30"/>
                    <a:pt x="63" y="3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ŝḻïḓé">
              <a:extLst>
                <a:ext uri="{FF2B5EF4-FFF2-40B4-BE49-F238E27FC236}">
                  <a16:creationId xmlns:a16="http://schemas.microsoft.com/office/drawing/2014/main" id="{B6AB351E-CD7E-4013-9B01-D5FCAE0F9E08}"/>
                </a:ext>
              </a:extLst>
            </p:cNvPr>
            <p:cNvSpPr/>
            <p:nvPr/>
          </p:nvSpPr>
          <p:spPr bwMode="auto">
            <a:xfrm>
              <a:off x="4998090" y="4649468"/>
              <a:ext cx="22995" cy="394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0"/>
                </a:cxn>
                <a:cxn ang="0">
                  <a:pos x="11" y="9"/>
                </a:cxn>
                <a:cxn ang="0">
                  <a:pos x="0" y="1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9" y="19"/>
                    <a:pt x="12" y="14"/>
                    <a:pt x="11" y="9"/>
                  </a:cubicBezTo>
                  <a:cubicBezTo>
                    <a:pt x="10" y="4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ṣlïḓé">
              <a:extLst>
                <a:ext uri="{FF2B5EF4-FFF2-40B4-BE49-F238E27FC236}">
                  <a16:creationId xmlns:a16="http://schemas.microsoft.com/office/drawing/2014/main" id="{C6358C62-305E-467D-ADD1-2B66B02EAE70}"/>
                </a:ext>
              </a:extLst>
            </p:cNvPr>
            <p:cNvSpPr/>
            <p:nvPr/>
          </p:nvSpPr>
          <p:spPr bwMode="auto">
            <a:xfrm>
              <a:off x="4978380" y="4651111"/>
              <a:ext cx="22995" cy="3942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20"/>
                </a:cxn>
                <a:cxn ang="0">
                  <a:pos x="8" y="0"/>
                </a:cxn>
                <a:cxn ang="0">
                  <a:pos x="1" y="12"/>
                </a:cxn>
              </a:cxnLst>
              <a:rect l="0" t="0" r="r" b="b"/>
              <a:pathLst>
                <a:path w="12" h="20">
                  <a:moveTo>
                    <a:pt x="1" y="12"/>
                  </a:moveTo>
                  <a:cubicBezTo>
                    <a:pt x="2" y="17"/>
                    <a:pt x="7" y="20"/>
                    <a:pt x="12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ślïḋê">
              <a:extLst>
                <a:ext uri="{FF2B5EF4-FFF2-40B4-BE49-F238E27FC236}">
                  <a16:creationId xmlns:a16="http://schemas.microsoft.com/office/drawing/2014/main" id="{9241596F-8E2A-443F-AF6C-1B1101259E1A}"/>
                </a:ext>
              </a:extLst>
            </p:cNvPr>
            <p:cNvSpPr/>
            <p:nvPr/>
          </p:nvSpPr>
          <p:spPr bwMode="auto">
            <a:xfrm>
              <a:off x="4787849" y="4457295"/>
              <a:ext cx="425409" cy="427052"/>
            </a:xfrm>
            <a:custGeom>
              <a:avLst/>
              <a:gdLst/>
              <a:ahLst/>
              <a:cxnLst>
                <a:cxn ang="0">
                  <a:pos x="215" y="105"/>
                </a:cxn>
                <a:cxn ang="0">
                  <a:pos x="211" y="91"/>
                </a:cxn>
                <a:cxn ang="0">
                  <a:pos x="209" y="81"/>
                </a:cxn>
                <a:cxn ang="0">
                  <a:pos x="207" y="67"/>
                </a:cxn>
                <a:cxn ang="0">
                  <a:pos x="187" y="66"/>
                </a:cxn>
                <a:cxn ang="0">
                  <a:pos x="196" y="44"/>
                </a:cxn>
                <a:cxn ang="0">
                  <a:pos x="173" y="45"/>
                </a:cxn>
                <a:cxn ang="0">
                  <a:pos x="177" y="26"/>
                </a:cxn>
                <a:cxn ang="0">
                  <a:pos x="164" y="20"/>
                </a:cxn>
                <a:cxn ang="0">
                  <a:pos x="156" y="15"/>
                </a:cxn>
                <a:cxn ang="0">
                  <a:pos x="144" y="7"/>
                </a:cxn>
                <a:cxn ang="0">
                  <a:pos x="130" y="20"/>
                </a:cxn>
                <a:cxn ang="0">
                  <a:pos x="119" y="0"/>
                </a:cxn>
                <a:cxn ang="0">
                  <a:pos x="108" y="18"/>
                </a:cxn>
                <a:cxn ang="0">
                  <a:pos x="97" y="0"/>
                </a:cxn>
                <a:cxn ang="0">
                  <a:pos x="86" y="20"/>
                </a:cxn>
                <a:cxn ang="0">
                  <a:pos x="72" y="7"/>
                </a:cxn>
                <a:cxn ang="0">
                  <a:pos x="60" y="15"/>
                </a:cxn>
                <a:cxn ang="0">
                  <a:pos x="52" y="20"/>
                </a:cxn>
                <a:cxn ang="0">
                  <a:pos x="39" y="26"/>
                </a:cxn>
                <a:cxn ang="0">
                  <a:pos x="43" y="45"/>
                </a:cxn>
                <a:cxn ang="0">
                  <a:pos x="20" y="44"/>
                </a:cxn>
                <a:cxn ang="0">
                  <a:pos x="29" y="66"/>
                </a:cxn>
                <a:cxn ang="0">
                  <a:pos x="9" y="67"/>
                </a:cxn>
                <a:cxn ang="0">
                  <a:pos x="7" y="81"/>
                </a:cxn>
                <a:cxn ang="0">
                  <a:pos x="5" y="91"/>
                </a:cxn>
                <a:cxn ang="0">
                  <a:pos x="1" y="105"/>
                </a:cxn>
                <a:cxn ang="0">
                  <a:pos x="18" y="114"/>
                </a:cxn>
                <a:cxn ang="0">
                  <a:pos x="2" y="130"/>
                </a:cxn>
                <a:cxn ang="0">
                  <a:pos x="24" y="139"/>
                </a:cxn>
                <a:cxn ang="0">
                  <a:pos x="11" y="154"/>
                </a:cxn>
                <a:cxn ang="0">
                  <a:pos x="21" y="165"/>
                </a:cxn>
                <a:cxn ang="0">
                  <a:pos x="27" y="173"/>
                </a:cxn>
                <a:cxn ang="0">
                  <a:pos x="34" y="185"/>
                </a:cxn>
                <a:cxn ang="0">
                  <a:pos x="53" y="179"/>
                </a:cxn>
                <a:cxn ang="0">
                  <a:pos x="54" y="202"/>
                </a:cxn>
                <a:cxn ang="0">
                  <a:pos x="74" y="191"/>
                </a:cxn>
                <a:cxn ang="0">
                  <a:pos x="78" y="211"/>
                </a:cxn>
                <a:cxn ang="0">
                  <a:pos x="92" y="211"/>
                </a:cxn>
                <a:cxn ang="0">
                  <a:pos x="102" y="212"/>
                </a:cxn>
                <a:cxn ang="0">
                  <a:pos x="114" y="212"/>
                </a:cxn>
                <a:cxn ang="0">
                  <a:pos x="124" y="211"/>
                </a:cxn>
                <a:cxn ang="0">
                  <a:pos x="138" y="211"/>
                </a:cxn>
                <a:cxn ang="0">
                  <a:pos x="142" y="191"/>
                </a:cxn>
                <a:cxn ang="0">
                  <a:pos x="162" y="202"/>
                </a:cxn>
                <a:cxn ang="0">
                  <a:pos x="163" y="179"/>
                </a:cxn>
                <a:cxn ang="0">
                  <a:pos x="182" y="185"/>
                </a:cxn>
                <a:cxn ang="0">
                  <a:pos x="189" y="173"/>
                </a:cxn>
                <a:cxn ang="0">
                  <a:pos x="195" y="165"/>
                </a:cxn>
                <a:cxn ang="0">
                  <a:pos x="205" y="154"/>
                </a:cxn>
                <a:cxn ang="0">
                  <a:pos x="192" y="139"/>
                </a:cxn>
                <a:cxn ang="0">
                  <a:pos x="214" y="130"/>
                </a:cxn>
                <a:cxn ang="0">
                  <a:pos x="198" y="114"/>
                </a:cxn>
                <a:cxn ang="0">
                  <a:pos x="48" y="92"/>
                </a:cxn>
                <a:cxn ang="0">
                  <a:pos x="123" y="48"/>
                </a:cxn>
                <a:cxn ang="0">
                  <a:pos x="108" y="183"/>
                </a:cxn>
                <a:cxn ang="0">
                  <a:pos x="108" y="183"/>
                </a:cxn>
                <a:cxn ang="0">
                  <a:pos x="129" y="108"/>
                </a:cxn>
                <a:cxn ang="0">
                  <a:pos x="168" y="92"/>
                </a:cxn>
              </a:cxnLst>
              <a:rect l="0" t="0" r="r" b="b"/>
              <a:pathLst>
                <a:path w="216" h="216">
                  <a:moveTo>
                    <a:pt x="212" y="113"/>
                  </a:moveTo>
                  <a:cubicBezTo>
                    <a:pt x="213" y="113"/>
                    <a:pt x="214" y="112"/>
                    <a:pt x="215" y="111"/>
                  </a:cubicBezTo>
                  <a:cubicBezTo>
                    <a:pt x="216" y="110"/>
                    <a:pt x="216" y="109"/>
                    <a:pt x="216" y="108"/>
                  </a:cubicBezTo>
                  <a:cubicBezTo>
                    <a:pt x="216" y="107"/>
                    <a:pt x="216" y="105"/>
                    <a:pt x="215" y="105"/>
                  </a:cubicBezTo>
                  <a:cubicBezTo>
                    <a:pt x="214" y="104"/>
                    <a:pt x="213" y="103"/>
                    <a:pt x="212" y="103"/>
                  </a:cubicBezTo>
                  <a:cubicBezTo>
                    <a:pt x="211" y="103"/>
                    <a:pt x="204" y="102"/>
                    <a:pt x="198" y="102"/>
                  </a:cubicBezTo>
                  <a:cubicBezTo>
                    <a:pt x="198" y="99"/>
                    <a:pt x="197" y="97"/>
                    <a:pt x="197" y="95"/>
                  </a:cubicBezTo>
                  <a:cubicBezTo>
                    <a:pt x="203" y="93"/>
                    <a:pt x="210" y="91"/>
                    <a:pt x="211" y="91"/>
                  </a:cubicBezTo>
                  <a:cubicBezTo>
                    <a:pt x="212" y="91"/>
                    <a:pt x="213" y="90"/>
                    <a:pt x="214" y="89"/>
                  </a:cubicBezTo>
                  <a:cubicBezTo>
                    <a:pt x="214" y="88"/>
                    <a:pt x="214" y="86"/>
                    <a:pt x="214" y="85"/>
                  </a:cubicBezTo>
                  <a:cubicBezTo>
                    <a:pt x="214" y="84"/>
                    <a:pt x="213" y="83"/>
                    <a:pt x="212" y="82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7" y="81"/>
                    <a:pt x="201" y="82"/>
                    <a:pt x="194" y="83"/>
                  </a:cubicBezTo>
                  <a:cubicBezTo>
                    <a:pt x="194" y="81"/>
                    <a:pt x="193" y="79"/>
                    <a:pt x="192" y="77"/>
                  </a:cubicBezTo>
                  <a:cubicBezTo>
                    <a:pt x="198" y="74"/>
                    <a:pt x="204" y="71"/>
                    <a:pt x="205" y="70"/>
                  </a:cubicBezTo>
                  <a:cubicBezTo>
                    <a:pt x="206" y="69"/>
                    <a:pt x="207" y="68"/>
                    <a:pt x="207" y="67"/>
                  </a:cubicBezTo>
                  <a:cubicBezTo>
                    <a:pt x="208" y="66"/>
                    <a:pt x="208" y="65"/>
                    <a:pt x="207" y="64"/>
                  </a:cubicBezTo>
                  <a:cubicBezTo>
                    <a:pt x="207" y="63"/>
                    <a:pt x="206" y="62"/>
                    <a:pt x="205" y="61"/>
                  </a:cubicBezTo>
                  <a:cubicBezTo>
                    <a:pt x="204" y="61"/>
                    <a:pt x="202" y="61"/>
                    <a:pt x="201" y="61"/>
                  </a:cubicBezTo>
                  <a:cubicBezTo>
                    <a:pt x="200" y="61"/>
                    <a:pt x="193" y="64"/>
                    <a:pt x="187" y="66"/>
                  </a:cubicBezTo>
                  <a:cubicBezTo>
                    <a:pt x="186" y="64"/>
                    <a:pt x="185" y="62"/>
                    <a:pt x="184" y="60"/>
                  </a:cubicBezTo>
                  <a:cubicBezTo>
                    <a:pt x="189" y="56"/>
                    <a:pt x="194" y="51"/>
                    <a:pt x="195" y="50"/>
                  </a:cubicBezTo>
                  <a:cubicBezTo>
                    <a:pt x="196" y="50"/>
                    <a:pt x="197" y="49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95" y="43"/>
                    <a:pt x="194" y="42"/>
                    <a:pt x="193" y="42"/>
                  </a:cubicBezTo>
                  <a:cubicBezTo>
                    <a:pt x="192" y="42"/>
                    <a:pt x="190" y="42"/>
                    <a:pt x="189" y="43"/>
                  </a:cubicBezTo>
                  <a:cubicBezTo>
                    <a:pt x="188" y="43"/>
                    <a:pt x="182" y="47"/>
                    <a:pt x="177" y="50"/>
                  </a:cubicBezTo>
                  <a:cubicBezTo>
                    <a:pt x="176" y="48"/>
                    <a:pt x="174" y="47"/>
                    <a:pt x="173" y="45"/>
                  </a:cubicBezTo>
                  <a:cubicBezTo>
                    <a:pt x="176" y="40"/>
                    <a:pt x="180" y="35"/>
                    <a:pt x="181" y="34"/>
                  </a:cubicBezTo>
                  <a:cubicBezTo>
                    <a:pt x="182" y="33"/>
                    <a:pt x="182" y="31"/>
                    <a:pt x="182" y="30"/>
                  </a:cubicBezTo>
                  <a:cubicBezTo>
                    <a:pt x="182" y="29"/>
                    <a:pt x="181" y="28"/>
                    <a:pt x="181" y="27"/>
                  </a:cubicBezTo>
                  <a:cubicBezTo>
                    <a:pt x="180" y="26"/>
                    <a:pt x="178" y="26"/>
                    <a:pt x="177" y="26"/>
                  </a:cubicBezTo>
                  <a:cubicBezTo>
                    <a:pt x="176" y="26"/>
                    <a:pt x="175" y="26"/>
                    <a:pt x="174" y="27"/>
                  </a:cubicBezTo>
                  <a:cubicBezTo>
                    <a:pt x="173" y="28"/>
                    <a:pt x="168" y="33"/>
                    <a:pt x="163" y="37"/>
                  </a:cubicBezTo>
                  <a:cubicBezTo>
                    <a:pt x="162" y="36"/>
                    <a:pt x="160" y="34"/>
                    <a:pt x="158" y="33"/>
                  </a:cubicBezTo>
                  <a:cubicBezTo>
                    <a:pt x="161" y="28"/>
                    <a:pt x="164" y="21"/>
                    <a:pt x="164" y="20"/>
                  </a:cubicBezTo>
                  <a:cubicBezTo>
                    <a:pt x="165" y="19"/>
                    <a:pt x="165" y="18"/>
                    <a:pt x="164" y="16"/>
                  </a:cubicBezTo>
                  <a:cubicBezTo>
                    <a:pt x="164" y="15"/>
                    <a:pt x="163" y="14"/>
                    <a:pt x="162" y="14"/>
                  </a:cubicBezTo>
                  <a:cubicBezTo>
                    <a:pt x="161" y="13"/>
                    <a:pt x="160" y="13"/>
                    <a:pt x="159" y="13"/>
                  </a:cubicBezTo>
                  <a:cubicBezTo>
                    <a:pt x="158" y="13"/>
                    <a:pt x="157" y="14"/>
                    <a:pt x="156" y="15"/>
                  </a:cubicBezTo>
                  <a:cubicBezTo>
                    <a:pt x="155" y="16"/>
                    <a:pt x="151" y="22"/>
                    <a:pt x="147" y="27"/>
                  </a:cubicBezTo>
                  <a:cubicBezTo>
                    <a:pt x="146" y="26"/>
                    <a:pt x="144" y="25"/>
                    <a:pt x="142" y="24"/>
                  </a:cubicBezTo>
                  <a:cubicBezTo>
                    <a:pt x="143" y="18"/>
                    <a:pt x="145" y="12"/>
                    <a:pt x="145" y="10"/>
                  </a:cubicBezTo>
                  <a:cubicBezTo>
                    <a:pt x="145" y="9"/>
                    <a:pt x="145" y="8"/>
                    <a:pt x="144" y="7"/>
                  </a:cubicBezTo>
                  <a:cubicBezTo>
                    <a:pt x="144" y="6"/>
                    <a:pt x="143" y="5"/>
                    <a:pt x="142" y="5"/>
                  </a:cubicBezTo>
                  <a:cubicBezTo>
                    <a:pt x="140" y="4"/>
                    <a:pt x="139" y="4"/>
                    <a:pt x="138" y="5"/>
                  </a:cubicBezTo>
                  <a:cubicBezTo>
                    <a:pt x="137" y="5"/>
                    <a:pt x="136" y="6"/>
                    <a:pt x="136" y="7"/>
                  </a:cubicBezTo>
                  <a:cubicBezTo>
                    <a:pt x="135" y="8"/>
                    <a:pt x="132" y="15"/>
                    <a:pt x="130" y="20"/>
                  </a:cubicBezTo>
                  <a:cubicBezTo>
                    <a:pt x="128" y="20"/>
                    <a:pt x="126" y="20"/>
                    <a:pt x="124" y="19"/>
                  </a:cubicBezTo>
                  <a:cubicBezTo>
                    <a:pt x="124" y="13"/>
                    <a:pt x="124" y="6"/>
                    <a:pt x="124" y="5"/>
                  </a:cubicBezTo>
                  <a:cubicBezTo>
                    <a:pt x="124" y="3"/>
                    <a:pt x="123" y="2"/>
                    <a:pt x="122" y="1"/>
                  </a:cubicBezTo>
                  <a:cubicBezTo>
                    <a:pt x="122" y="1"/>
                    <a:pt x="121" y="0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15" y="1"/>
                    <a:pt x="114" y="2"/>
                    <a:pt x="114" y="4"/>
                  </a:cubicBezTo>
                  <a:cubicBezTo>
                    <a:pt x="114" y="5"/>
                    <a:pt x="112" y="12"/>
                    <a:pt x="111" y="18"/>
                  </a:cubicBezTo>
                  <a:cubicBezTo>
                    <a:pt x="110" y="18"/>
                    <a:pt x="109" y="18"/>
                    <a:pt x="108" y="18"/>
                  </a:cubicBezTo>
                  <a:cubicBezTo>
                    <a:pt x="107" y="18"/>
                    <a:pt x="106" y="18"/>
                    <a:pt x="105" y="18"/>
                  </a:cubicBezTo>
                  <a:cubicBezTo>
                    <a:pt x="104" y="12"/>
                    <a:pt x="102" y="5"/>
                    <a:pt x="102" y="4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99" y="0"/>
                    <a:pt x="98" y="0"/>
                    <a:pt x="97" y="0"/>
                  </a:cubicBezTo>
                  <a:cubicBezTo>
                    <a:pt x="95" y="0"/>
                    <a:pt x="94" y="1"/>
                    <a:pt x="94" y="1"/>
                  </a:cubicBezTo>
                  <a:cubicBezTo>
                    <a:pt x="93" y="2"/>
                    <a:pt x="92" y="3"/>
                    <a:pt x="92" y="5"/>
                  </a:cubicBezTo>
                  <a:cubicBezTo>
                    <a:pt x="92" y="6"/>
                    <a:pt x="92" y="13"/>
                    <a:pt x="92" y="19"/>
                  </a:cubicBezTo>
                  <a:cubicBezTo>
                    <a:pt x="90" y="20"/>
                    <a:pt x="88" y="20"/>
                    <a:pt x="86" y="20"/>
                  </a:cubicBezTo>
                  <a:cubicBezTo>
                    <a:pt x="84" y="15"/>
                    <a:pt x="81" y="8"/>
                    <a:pt x="81" y="7"/>
                  </a:cubicBezTo>
                  <a:cubicBezTo>
                    <a:pt x="80" y="6"/>
                    <a:pt x="79" y="5"/>
                    <a:pt x="78" y="5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3" y="5"/>
                    <a:pt x="72" y="6"/>
                    <a:pt x="72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2"/>
                    <a:pt x="73" y="18"/>
                    <a:pt x="74" y="24"/>
                  </a:cubicBezTo>
                  <a:cubicBezTo>
                    <a:pt x="72" y="25"/>
                    <a:pt x="70" y="26"/>
                    <a:pt x="69" y="27"/>
                  </a:cubicBezTo>
                  <a:cubicBezTo>
                    <a:pt x="65" y="22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5" y="13"/>
                    <a:pt x="54" y="14"/>
                  </a:cubicBezTo>
                  <a:cubicBezTo>
                    <a:pt x="53" y="14"/>
                    <a:pt x="52" y="15"/>
                    <a:pt x="52" y="16"/>
                  </a:cubicBezTo>
                  <a:cubicBezTo>
                    <a:pt x="51" y="18"/>
                    <a:pt x="51" y="19"/>
                    <a:pt x="52" y="20"/>
                  </a:cubicBezTo>
                  <a:cubicBezTo>
                    <a:pt x="52" y="21"/>
                    <a:pt x="55" y="28"/>
                    <a:pt x="58" y="33"/>
                  </a:cubicBezTo>
                  <a:cubicBezTo>
                    <a:pt x="56" y="34"/>
                    <a:pt x="54" y="36"/>
                    <a:pt x="53" y="37"/>
                  </a:cubicBezTo>
                  <a:cubicBezTo>
                    <a:pt x="48" y="33"/>
                    <a:pt x="43" y="28"/>
                    <a:pt x="42" y="27"/>
                  </a:cubicBezTo>
                  <a:cubicBezTo>
                    <a:pt x="41" y="26"/>
                    <a:pt x="40" y="26"/>
                    <a:pt x="39" y="26"/>
                  </a:cubicBezTo>
                  <a:cubicBezTo>
                    <a:pt x="38" y="26"/>
                    <a:pt x="36" y="26"/>
                    <a:pt x="36" y="27"/>
                  </a:cubicBezTo>
                  <a:cubicBezTo>
                    <a:pt x="35" y="28"/>
                    <a:pt x="34" y="29"/>
                    <a:pt x="34" y="30"/>
                  </a:cubicBezTo>
                  <a:cubicBezTo>
                    <a:pt x="34" y="31"/>
                    <a:pt x="34" y="33"/>
                    <a:pt x="35" y="34"/>
                  </a:cubicBezTo>
                  <a:cubicBezTo>
                    <a:pt x="36" y="35"/>
                    <a:pt x="40" y="40"/>
                    <a:pt x="43" y="45"/>
                  </a:cubicBezTo>
                  <a:cubicBezTo>
                    <a:pt x="42" y="47"/>
                    <a:pt x="41" y="48"/>
                    <a:pt x="39" y="50"/>
                  </a:cubicBezTo>
                  <a:cubicBezTo>
                    <a:pt x="34" y="47"/>
                    <a:pt x="28" y="43"/>
                    <a:pt x="27" y="43"/>
                  </a:cubicBezTo>
                  <a:cubicBezTo>
                    <a:pt x="26" y="42"/>
                    <a:pt x="24" y="42"/>
                    <a:pt x="23" y="42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20" y="45"/>
                    <a:pt x="19" y="46"/>
                    <a:pt x="19" y="47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2" y="51"/>
                    <a:pt x="27" y="56"/>
                    <a:pt x="32" y="60"/>
                  </a:cubicBezTo>
                  <a:cubicBezTo>
                    <a:pt x="31" y="62"/>
                    <a:pt x="30" y="64"/>
                    <a:pt x="29" y="66"/>
                  </a:cubicBezTo>
                  <a:cubicBezTo>
                    <a:pt x="23" y="64"/>
                    <a:pt x="16" y="61"/>
                    <a:pt x="15" y="61"/>
                  </a:cubicBezTo>
                  <a:cubicBezTo>
                    <a:pt x="14" y="61"/>
                    <a:pt x="13" y="61"/>
                    <a:pt x="11" y="61"/>
                  </a:cubicBezTo>
                  <a:cubicBezTo>
                    <a:pt x="10" y="62"/>
                    <a:pt x="10" y="63"/>
                    <a:pt x="9" y="64"/>
                  </a:cubicBezTo>
                  <a:cubicBezTo>
                    <a:pt x="9" y="65"/>
                    <a:pt x="8" y="66"/>
                    <a:pt x="9" y="67"/>
                  </a:cubicBezTo>
                  <a:cubicBezTo>
                    <a:pt x="9" y="68"/>
                    <a:pt x="10" y="69"/>
                    <a:pt x="11" y="70"/>
                  </a:cubicBezTo>
                  <a:cubicBezTo>
                    <a:pt x="12" y="71"/>
                    <a:pt x="18" y="74"/>
                    <a:pt x="24" y="77"/>
                  </a:cubicBezTo>
                  <a:cubicBezTo>
                    <a:pt x="23" y="79"/>
                    <a:pt x="22" y="81"/>
                    <a:pt x="22" y="83"/>
                  </a:cubicBezTo>
                  <a:cubicBezTo>
                    <a:pt x="15" y="82"/>
                    <a:pt x="9" y="81"/>
                    <a:pt x="7" y="81"/>
                  </a:cubicBezTo>
                  <a:cubicBezTo>
                    <a:pt x="6" y="81"/>
                    <a:pt x="5" y="82"/>
                    <a:pt x="4" y="82"/>
                  </a:cubicBezTo>
                  <a:cubicBezTo>
                    <a:pt x="3" y="83"/>
                    <a:pt x="2" y="84"/>
                    <a:pt x="2" y="85"/>
                  </a:cubicBezTo>
                  <a:cubicBezTo>
                    <a:pt x="2" y="86"/>
                    <a:pt x="2" y="88"/>
                    <a:pt x="3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7" y="91"/>
                    <a:pt x="13" y="93"/>
                    <a:pt x="19" y="95"/>
                  </a:cubicBezTo>
                  <a:cubicBezTo>
                    <a:pt x="19" y="97"/>
                    <a:pt x="19" y="99"/>
                    <a:pt x="18" y="102"/>
                  </a:cubicBezTo>
                  <a:cubicBezTo>
                    <a:pt x="12" y="102"/>
                    <a:pt x="5" y="103"/>
                    <a:pt x="4" y="103"/>
                  </a:cubicBezTo>
                  <a:cubicBezTo>
                    <a:pt x="3" y="103"/>
                    <a:pt x="2" y="104"/>
                    <a:pt x="1" y="105"/>
                  </a:cubicBezTo>
                  <a:cubicBezTo>
                    <a:pt x="0" y="105"/>
                    <a:pt x="0" y="107"/>
                    <a:pt x="0" y="108"/>
                  </a:cubicBezTo>
                  <a:cubicBezTo>
                    <a:pt x="0" y="109"/>
                    <a:pt x="0" y="110"/>
                    <a:pt x="1" y="111"/>
                  </a:cubicBezTo>
                  <a:cubicBezTo>
                    <a:pt x="2" y="112"/>
                    <a:pt x="3" y="113"/>
                    <a:pt x="4" y="113"/>
                  </a:cubicBezTo>
                  <a:cubicBezTo>
                    <a:pt x="5" y="113"/>
                    <a:pt x="12" y="114"/>
                    <a:pt x="18" y="114"/>
                  </a:cubicBezTo>
                  <a:cubicBezTo>
                    <a:pt x="19" y="116"/>
                    <a:pt x="19" y="118"/>
                    <a:pt x="19" y="120"/>
                  </a:cubicBezTo>
                  <a:cubicBezTo>
                    <a:pt x="13" y="122"/>
                    <a:pt x="7" y="124"/>
                    <a:pt x="5" y="125"/>
                  </a:cubicBezTo>
                  <a:cubicBezTo>
                    <a:pt x="4" y="125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2"/>
                    <a:pt x="3" y="133"/>
                    <a:pt x="4" y="133"/>
                  </a:cubicBezTo>
                  <a:cubicBezTo>
                    <a:pt x="5" y="134"/>
                    <a:pt x="6" y="134"/>
                    <a:pt x="7" y="134"/>
                  </a:cubicBezTo>
                  <a:cubicBezTo>
                    <a:pt x="9" y="134"/>
                    <a:pt x="15" y="133"/>
                    <a:pt x="22" y="133"/>
                  </a:cubicBezTo>
                  <a:cubicBezTo>
                    <a:pt x="22" y="135"/>
                    <a:pt x="23" y="137"/>
                    <a:pt x="24" y="139"/>
                  </a:cubicBezTo>
                  <a:cubicBezTo>
                    <a:pt x="18" y="142"/>
                    <a:pt x="12" y="145"/>
                    <a:pt x="11" y="146"/>
                  </a:cubicBezTo>
                  <a:cubicBezTo>
                    <a:pt x="10" y="146"/>
                    <a:pt x="9" y="147"/>
                    <a:pt x="9" y="148"/>
                  </a:cubicBezTo>
                  <a:cubicBezTo>
                    <a:pt x="8" y="150"/>
                    <a:pt x="9" y="151"/>
                    <a:pt x="9" y="152"/>
                  </a:cubicBezTo>
                  <a:cubicBezTo>
                    <a:pt x="10" y="153"/>
                    <a:pt x="10" y="154"/>
                    <a:pt x="11" y="154"/>
                  </a:cubicBezTo>
                  <a:cubicBezTo>
                    <a:pt x="13" y="155"/>
                    <a:pt x="14" y="155"/>
                    <a:pt x="15" y="155"/>
                  </a:cubicBezTo>
                  <a:cubicBezTo>
                    <a:pt x="16" y="154"/>
                    <a:pt x="23" y="152"/>
                    <a:pt x="29" y="150"/>
                  </a:cubicBezTo>
                  <a:cubicBezTo>
                    <a:pt x="30" y="152"/>
                    <a:pt x="31" y="154"/>
                    <a:pt x="32" y="156"/>
                  </a:cubicBezTo>
                  <a:cubicBezTo>
                    <a:pt x="27" y="160"/>
                    <a:pt x="22" y="164"/>
                    <a:pt x="21" y="165"/>
                  </a:cubicBezTo>
                  <a:cubicBezTo>
                    <a:pt x="20" y="166"/>
                    <a:pt x="20" y="167"/>
                    <a:pt x="19" y="168"/>
                  </a:cubicBezTo>
                  <a:cubicBezTo>
                    <a:pt x="19" y="169"/>
                    <a:pt x="20" y="171"/>
                    <a:pt x="20" y="172"/>
                  </a:cubicBezTo>
                  <a:cubicBezTo>
                    <a:pt x="21" y="173"/>
                    <a:pt x="22" y="173"/>
                    <a:pt x="23" y="174"/>
                  </a:cubicBezTo>
                  <a:cubicBezTo>
                    <a:pt x="24" y="174"/>
                    <a:pt x="26" y="174"/>
                    <a:pt x="27" y="173"/>
                  </a:cubicBezTo>
                  <a:cubicBezTo>
                    <a:pt x="28" y="172"/>
                    <a:pt x="34" y="169"/>
                    <a:pt x="39" y="166"/>
                  </a:cubicBezTo>
                  <a:cubicBezTo>
                    <a:pt x="41" y="167"/>
                    <a:pt x="42" y="169"/>
                    <a:pt x="43" y="170"/>
                  </a:cubicBezTo>
                  <a:cubicBezTo>
                    <a:pt x="40" y="175"/>
                    <a:pt x="36" y="181"/>
                    <a:pt x="35" y="182"/>
                  </a:cubicBezTo>
                  <a:cubicBezTo>
                    <a:pt x="34" y="183"/>
                    <a:pt x="34" y="184"/>
                    <a:pt x="34" y="185"/>
                  </a:cubicBezTo>
                  <a:cubicBezTo>
                    <a:pt x="34" y="187"/>
                    <a:pt x="35" y="188"/>
                    <a:pt x="36" y="188"/>
                  </a:cubicBezTo>
                  <a:cubicBezTo>
                    <a:pt x="36" y="189"/>
                    <a:pt x="38" y="190"/>
                    <a:pt x="39" y="190"/>
                  </a:cubicBezTo>
                  <a:cubicBezTo>
                    <a:pt x="40" y="190"/>
                    <a:pt x="41" y="189"/>
                    <a:pt x="42" y="189"/>
                  </a:cubicBezTo>
                  <a:cubicBezTo>
                    <a:pt x="43" y="188"/>
                    <a:pt x="48" y="183"/>
                    <a:pt x="53" y="179"/>
                  </a:cubicBezTo>
                  <a:cubicBezTo>
                    <a:pt x="54" y="180"/>
                    <a:pt x="56" y="181"/>
                    <a:pt x="58" y="182"/>
                  </a:cubicBezTo>
                  <a:cubicBezTo>
                    <a:pt x="55" y="188"/>
                    <a:pt x="52" y="194"/>
                    <a:pt x="52" y="196"/>
                  </a:cubicBezTo>
                  <a:cubicBezTo>
                    <a:pt x="51" y="197"/>
                    <a:pt x="51" y="198"/>
                    <a:pt x="52" y="199"/>
                  </a:cubicBezTo>
                  <a:cubicBezTo>
                    <a:pt x="52" y="200"/>
                    <a:pt x="53" y="201"/>
                    <a:pt x="54" y="202"/>
                  </a:cubicBezTo>
                  <a:cubicBezTo>
                    <a:pt x="55" y="202"/>
                    <a:pt x="56" y="203"/>
                    <a:pt x="57" y="202"/>
                  </a:cubicBezTo>
                  <a:cubicBezTo>
                    <a:pt x="58" y="202"/>
                    <a:pt x="59" y="202"/>
                    <a:pt x="60" y="201"/>
                  </a:cubicBezTo>
                  <a:cubicBezTo>
                    <a:pt x="61" y="199"/>
                    <a:pt x="65" y="194"/>
                    <a:pt x="69" y="189"/>
                  </a:cubicBezTo>
                  <a:cubicBezTo>
                    <a:pt x="70" y="190"/>
                    <a:pt x="72" y="190"/>
                    <a:pt x="74" y="191"/>
                  </a:cubicBezTo>
                  <a:cubicBezTo>
                    <a:pt x="73" y="197"/>
                    <a:pt x="71" y="204"/>
                    <a:pt x="71" y="205"/>
                  </a:cubicBezTo>
                  <a:cubicBezTo>
                    <a:pt x="71" y="207"/>
                    <a:pt x="71" y="208"/>
                    <a:pt x="72" y="209"/>
                  </a:cubicBezTo>
                  <a:cubicBezTo>
                    <a:pt x="72" y="210"/>
                    <a:pt x="73" y="211"/>
                    <a:pt x="75" y="211"/>
                  </a:cubicBezTo>
                  <a:cubicBezTo>
                    <a:pt x="76" y="211"/>
                    <a:pt x="77" y="211"/>
                    <a:pt x="78" y="211"/>
                  </a:cubicBezTo>
                  <a:cubicBezTo>
                    <a:pt x="79" y="210"/>
                    <a:pt x="80" y="210"/>
                    <a:pt x="81" y="209"/>
                  </a:cubicBezTo>
                  <a:cubicBezTo>
                    <a:pt x="81" y="207"/>
                    <a:pt x="84" y="201"/>
                    <a:pt x="86" y="195"/>
                  </a:cubicBezTo>
                  <a:cubicBezTo>
                    <a:pt x="88" y="196"/>
                    <a:pt x="90" y="196"/>
                    <a:pt x="92" y="196"/>
                  </a:cubicBezTo>
                  <a:cubicBezTo>
                    <a:pt x="92" y="203"/>
                    <a:pt x="92" y="210"/>
                    <a:pt x="92" y="211"/>
                  </a:cubicBezTo>
                  <a:cubicBezTo>
                    <a:pt x="92" y="212"/>
                    <a:pt x="93" y="213"/>
                    <a:pt x="94" y="214"/>
                  </a:cubicBezTo>
                  <a:cubicBezTo>
                    <a:pt x="94" y="215"/>
                    <a:pt x="95" y="216"/>
                    <a:pt x="97" y="216"/>
                  </a:cubicBezTo>
                  <a:cubicBezTo>
                    <a:pt x="98" y="216"/>
                    <a:pt x="99" y="216"/>
                    <a:pt x="100" y="215"/>
                  </a:cubicBezTo>
                  <a:cubicBezTo>
                    <a:pt x="101" y="214"/>
                    <a:pt x="102" y="213"/>
                    <a:pt x="102" y="212"/>
                  </a:cubicBezTo>
                  <a:cubicBezTo>
                    <a:pt x="102" y="211"/>
                    <a:pt x="104" y="204"/>
                    <a:pt x="105" y="198"/>
                  </a:cubicBezTo>
                  <a:cubicBezTo>
                    <a:pt x="106" y="198"/>
                    <a:pt x="107" y="198"/>
                    <a:pt x="108" y="198"/>
                  </a:cubicBezTo>
                  <a:cubicBezTo>
                    <a:pt x="109" y="198"/>
                    <a:pt x="110" y="198"/>
                    <a:pt x="111" y="198"/>
                  </a:cubicBezTo>
                  <a:cubicBezTo>
                    <a:pt x="112" y="204"/>
                    <a:pt x="114" y="211"/>
                    <a:pt x="114" y="212"/>
                  </a:cubicBezTo>
                  <a:cubicBezTo>
                    <a:pt x="114" y="213"/>
                    <a:pt x="115" y="214"/>
                    <a:pt x="116" y="215"/>
                  </a:cubicBezTo>
                  <a:cubicBezTo>
                    <a:pt x="117" y="216"/>
                    <a:pt x="118" y="216"/>
                    <a:pt x="119" y="216"/>
                  </a:cubicBezTo>
                  <a:cubicBezTo>
                    <a:pt x="121" y="216"/>
                    <a:pt x="122" y="215"/>
                    <a:pt x="122" y="214"/>
                  </a:cubicBezTo>
                  <a:cubicBezTo>
                    <a:pt x="123" y="213"/>
                    <a:pt x="124" y="212"/>
                    <a:pt x="124" y="211"/>
                  </a:cubicBezTo>
                  <a:cubicBezTo>
                    <a:pt x="124" y="210"/>
                    <a:pt x="124" y="203"/>
                    <a:pt x="124" y="196"/>
                  </a:cubicBezTo>
                  <a:cubicBezTo>
                    <a:pt x="126" y="196"/>
                    <a:pt x="128" y="196"/>
                    <a:pt x="130" y="195"/>
                  </a:cubicBezTo>
                  <a:cubicBezTo>
                    <a:pt x="132" y="201"/>
                    <a:pt x="135" y="207"/>
                    <a:pt x="136" y="209"/>
                  </a:cubicBezTo>
                  <a:cubicBezTo>
                    <a:pt x="136" y="210"/>
                    <a:pt x="137" y="210"/>
                    <a:pt x="138" y="211"/>
                  </a:cubicBezTo>
                  <a:cubicBezTo>
                    <a:pt x="139" y="211"/>
                    <a:pt x="140" y="211"/>
                    <a:pt x="142" y="211"/>
                  </a:cubicBezTo>
                  <a:cubicBezTo>
                    <a:pt x="143" y="211"/>
                    <a:pt x="144" y="210"/>
                    <a:pt x="144" y="209"/>
                  </a:cubicBezTo>
                  <a:cubicBezTo>
                    <a:pt x="145" y="208"/>
                    <a:pt x="145" y="207"/>
                    <a:pt x="145" y="205"/>
                  </a:cubicBezTo>
                  <a:cubicBezTo>
                    <a:pt x="145" y="204"/>
                    <a:pt x="143" y="197"/>
                    <a:pt x="142" y="191"/>
                  </a:cubicBezTo>
                  <a:cubicBezTo>
                    <a:pt x="144" y="190"/>
                    <a:pt x="146" y="190"/>
                    <a:pt x="147" y="189"/>
                  </a:cubicBezTo>
                  <a:cubicBezTo>
                    <a:pt x="151" y="194"/>
                    <a:pt x="155" y="199"/>
                    <a:pt x="156" y="201"/>
                  </a:cubicBezTo>
                  <a:cubicBezTo>
                    <a:pt x="157" y="202"/>
                    <a:pt x="158" y="202"/>
                    <a:pt x="159" y="202"/>
                  </a:cubicBezTo>
                  <a:cubicBezTo>
                    <a:pt x="160" y="203"/>
                    <a:pt x="161" y="202"/>
                    <a:pt x="162" y="202"/>
                  </a:cubicBezTo>
                  <a:cubicBezTo>
                    <a:pt x="163" y="201"/>
                    <a:pt x="164" y="200"/>
                    <a:pt x="164" y="199"/>
                  </a:cubicBezTo>
                  <a:cubicBezTo>
                    <a:pt x="165" y="198"/>
                    <a:pt x="165" y="197"/>
                    <a:pt x="164" y="196"/>
                  </a:cubicBezTo>
                  <a:cubicBezTo>
                    <a:pt x="164" y="194"/>
                    <a:pt x="161" y="188"/>
                    <a:pt x="158" y="182"/>
                  </a:cubicBezTo>
                  <a:cubicBezTo>
                    <a:pt x="160" y="181"/>
                    <a:pt x="162" y="180"/>
                    <a:pt x="163" y="179"/>
                  </a:cubicBezTo>
                  <a:cubicBezTo>
                    <a:pt x="168" y="183"/>
                    <a:pt x="173" y="188"/>
                    <a:pt x="174" y="189"/>
                  </a:cubicBezTo>
                  <a:cubicBezTo>
                    <a:pt x="175" y="189"/>
                    <a:pt x="176" y="190"/>
                    <a:pt x="177" y="190"/>
                  </a:cubicBezTo>
                  <a:cubicBezTo>
                    <a:pt x="178" y="190"/>
                    <a:pt x="180" y="189"/>
                    <a:pt x="181" y="188"/>
                  </a:cubicBezTo>
                  <a:cubicBezTo>
                    <a:pt x="181" y="188"/>
                    <a:pt x="182" y="187"/>
                    <a:pt x="182" y="185"/>
                  </a:cubicBezTo>
                  <a:cubicBezTo>
                    <a:pt x="182" y="184"/>
                    <a:pt x="182" y="183"/>
                    <a:pt x="181" y="182"/>
                  </a:cubicBezTo>
                  <a:cubicBezTo>
                    <a:pt x="180" y="181"/>
                    <a:pt x="176" y="175"/>
                    <a:pt x="173" y="170"/>
                  </a:cubicBezTo>
                  <a:cubicBezTo>
                    <a:pt x="174" y="169"/>
                    <a:pt x="176" y="167"/>
                    <a:pt x="177" y="166"/>
                  </a:cubicBezTo>
                  <a:cubicBezTo>
                    <a:pt x="182" y="169"/>
                    <a:pt x="188" y="172"/>
                    <a:pt x="189" y="173"/>
                  </a:cubicBezTo>
                  <a:cubicBezTo>
                    <a:pt x="190" y="174"/>
                    <a:pt x="192" y="174"/>
                    <a:pt x="193" y="174"/>
                  </a:cubicBezTo>
                  <a:cubicBezTo>
                    <a:pt x="194" y="173"/>
                    <a:pt x="195" y="173"/>
                    <a:pt x="196" y="172"/>
                  </a:cubicBezTo>
                  <a:cubicBezTo>
                    <a:pt x="196" y="171"/>
                    <a:pt x="197" y="169"/>
                    <a:pt x="197" y="168"/>
                  </a:cubicBezTo>
                  <a:cubicBezTo>
                    <a:pt x="197" y="167"/>
                    <a:pt x="196" y="166"/>
                    <a:pt x="195" y="165"/>
                  </a:cubicBezTo>
                  <a:cubicBezTo>
                    <a:pt x="194" y="164"/>
                    <a:pt x="189" y="160"/>
                    <a:pt x="184" y="156"/>
                  </a:cubicBezTo>
                  <a:cubicBezTo>
                    <a:pt x="185" y="154"/>
                    <a:pt x="186" y="152"/>
                    <a:pt x="187" y="150"/>
                  </a:cubicBezTo>
                  <a:cubicBezTo>
                    <a:pt x="193" y="152"/>
                    <a:pt x="200" y="154"/>
                    <a:pt x="201" y="155"/>
                  </a:cubicBezTo>
                  <a:cubicBezTo>
                    <a:pt x="202" y="155"/>
                    <a:pt x="204" y="155"/>
                    <a:pt x="205" y="154"/>
                  </a:cubicBezTo>
                  <a:cubicBezTo>
                    <a:pt x="206" y="154"/>
                    <a:pt x="207" y="153"/>
                    <a:pt x="207" y="152"/>
                  </a:cubicBezTo>
                  <a:cubicBezTo>
                    <a:pt x="208" y="151"/>
                    <a:pt x="208" y="150"/>
                    <a:pt x="207" y="148"/>
                  </a:cubicBezTo>
                  <a:cubicBezTo>
                    <a:pt x="207" y="147"/>
                    <a:pt x="206" y="146"/>
                    <a:pt x="205" y="146"/>
                  </a:cubicBezTo>
                  <a:cubicBezTo>
                    <a:pt x="204" y="145"/>
                    <a:pt x="198" y="142"/>
                    <a:pt x="192" y="139"/>
                  </a:cubicBezTo>
                  <a:cubicBezTo>
                    <a:pt x="193" y="137"/>
                    <a:pt x="194" y="135"/>
                    <a:pt x="194" y="133"/>
                  </a:cubicBezTo>
                  <a:cubicBezTo>
                    <a:pt x="201" y="133"/>
                    <a:pt x="207" y="134"/>
                    <a:pt x="209" y="134"/>
                  </a:cubicBezTo>
                  <a:cubicBezTo>
                    <a:pt x="210" y="134"/>
                    <a:pt x="211" y="134"/>
                    <a:pt x="212" y="133"/>
                  </a:cubicBezTo>
                  <a:cubicBezTo>
                    <a:pt x="213" y="133"/>
                    <a:pt x="214" y="132"/>
                    <a:pt x="214" y="130"/>
                  </a:cubicBezTo>
                  <a:cubicBezTo>
                    <a:pt x="214" y="129"/>
                    <a:pt x="214" y="128"/>
                    <a:pt x="214" y="127"/>
                  </a:cubicBezTo>
                  <a:cubicBezTo>
                    <a:pt x="213" y="126"/>
                    <a:pt x="212" y="125"/>
                    <a:pt x="211" y="125"/>
                  </a:cubicBezTo>
                  <a:cubicBezTo>
                    <a:pt x="210" y="124"/>
                    <a:pt x="203" y="122"/>
                    <a:pt x="197" y="120"/>
                  </a:cubicBezTo>
                  <a:cubicBezTo>
                    <a:pt x="197" y="118"/>
                    <a:pt x="198" y="116"/>
                    <a:pt x="198" y="114"/>
                  </a:cubicBezTo>
                  <a:cubicBezTo>
                    <a:pt x="204" y="114"/>
                    <a:pt x="211" y="113"/>
                    <a:pt x="212" y="113"/>
                  </a:cubicBezTo>
                  <a:close/>
                  <a:moveTo>
                    <a:pt x="48" y="123"/>
                  </a:moveTo>
                  <a:cubicBezTo>
                    <a:pt x="40" y="123"/>
                    <a:pt x="33" y="116"/>
                    <a:pt x="33" y="108"/>
                  </a:cubicBezTo>
                  <a:cubicBezTo>
                    <a:pt x="33" y="99"/>
                    <a:pt x="40" y="92"/>
                    <a:pt x="48" y="92"/>
                  </a:cubicBezTo>
                  <a:cubicBezTo>
                    <a:pt x="57" y="92"/>
                    <a:pt x="64" y="99"/>
                    <a:pt x="64" y="108"/>
                  </a:cubicBezTo>
                  <a:cubicBezTo>
                    <a:pt x="64" y="116"/>
                    <a:pt x="57" y="123"/>
                    <a:pt x="48" y="123"/>
                  </a:cubicBezTo>
                  <a:close/>
                  <a:moveTo>
                    <a:pt x="108" y="33"/>
                  </a:moveTo>
                  <a:cubicBezTo>
                    <a:pt x="117" y="33"/>
                    <a:pt x="123" y="39"/>
                    <a:pt x="123" y="48"/>
                  </a:cubicBezTo>
                  <a:cubicBezTo>
                    <a:pt x="123" y="56"/>
                    <a:pt x="117" y="63"/>
                    <a:pt x="108" y="63"/>
                  </a:cubicBezTo>
                  <a:cubicBezTo>
                    <a:pt x="100" y="63"/>
                    <a:pt x="93" y="56"/>
                    <a:pt x="93" y="48"/>
                  </a:cubicBezTo>
                  <a:cubicBezTo>
                    <a:pt x="93" y="39"/>
                    <a:pt x="100" y="33"/>
                    <a:pt x="108" y="33"/>
                  </a:cubicBezTo>
                  <a:close/>
                  <a:moveTo>
                    <a:pt x="108" y="183"/>
                  </a:moveTo>
                  <a:cubicBezTo>
                    <a:pt x="100" y="183"/>
                    <a:pt x="93" y="176"/>
                    <a:pt x="93" y="168"/>
                  </a:cubicBezTo>
                  <a:cubicBezTo>
                    <a:pt x="93" y="159"/>
                    <a:pt x="100" y="152"/>
                    <a:pt x="108" y="152"/>
                  </a:cubicBezTo>
                  <a:cubicBezTo>
                    <a:pt x="117" y="152"/>
                    <a:pt x="123" y="159"/>
                    <a:pt x="123" y="168"/>
                  </a:cubicBezTo>
                  <a:cubicBezTo>
                    <a:pt x="123" y="176"/>
                    <a:pt x="117" y="183"/>
                    <a:pt x="108" y="183"/>
                  </a:cubicBezTo>
                  <a:close/>
                  <a:moveTo>
                    <a:pt x="108" y="129"/>
                  </a:moveTo>
                  <a:cubicBezTo>
                    <a:pt x="96" y="129"/>
                    <a:pt x="87" y="120"/>
                    <a:pt x="87" y="108"/>
                  </a:cubicBezTo>
                  <a:cubicBezTo>
                    <a:pt x="87" y="96"/>
                    <a:pt x="96" y="87"/>
                    <a:pt x="108" y="87"/>
                  </a:cubicBezTo>
                  <a:cubicBezTo>
                    <a:pt x="120" y="87"/>
                    <a:pt x="129" y="96"/>
                    <a:pt x="129" y="108"/>
                  </a:cubicBezTo>
                  <a:cubicBezTo>
                    <a:pt x="129" y="120"/>
                    <a:pt x="120" y="129"/>
                    <a:pt x="108" y="129"/>
                  </a:cubicBezTo>
                  <a:close/>
                  <a:moveTo>
                    <a:pt x="168" y="123"/>
                  </a:moveTo>
                  <a:cubicBezTo>
                    <a:pt x="159" y="123"/>
                    <a:pt x="152" y="116"/>
                    <a:pt x="152" y="108"/>
                  </a:cubicBezTo>
                  <a:cubicBezTo>
                    <a:pt x="152" y="99"/>
                    <a:pt x="159" y="92"/>
                    <a:pt x="168" y="92"/>
                  </a:cubicBezTo>
                  <a:cubicBezTo>
                    <a:pt x="176" y="92"/>
                    <a:pt x="183" y="99"/>
                    <a:pt x="183" y="108"/>
                  </a:cubicBezTo>
                  <a:cubicBezTo>
                    <a:pt x="183" y="116"/>
                    <a:pt x="176" y="123"/>
                    <a:pt x="168" y="123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Sḻíḍê">
              <a:extLst>
                <a:ext uri="{FF2B5EF4-FFF2-40B4-BE49-F238E27FC236}">
                  <a16:creationId xmlns:a16="http://schemas.microsoft.com/office/drawing/2014/main" id="{18A18FA8-F51F-483A-A201-11C5F5ED4319}"/>
                </a:ext>
              </a:extLst>
            </p:cNvPr>
            <p:cNvSpPr/>
            <p:nvPr/>
          </p:nvSpPr>
          <p:spPr bwMode="auto">
            <a:xfrm>
              <a:off x="4937317" y="4608406"/>
              <a:ext cx="126473" cy="12483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8"/>
                </a:cxn>
                <a:cxn ang="0">
                  <a:pos x="16" y="32"/>
                </a:cxn>
                <a:cxn ang="0">
                  <a:pos x="32" y="16"/>
                </a:cxn>
                <a:cxn ang="0">
                  <a:pos x="48" y="32"/>
                </a:cxn>
                <a:cxn ang="0">
                  <a:pos x="32" y="48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48"/>
                  </a:move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şļiḑê">
              <a:extLst>
                <a:ext uri="{FF2B5EF4-FFF2-40B4-BE49-F238E27FC236}">
                  <a16:creationId xmlns:a16="http://schemas.microsoft.com/office/drawing/2014/main" id="{3D026C51-A62F-4E33-AC8F-DC40650C776A}"/>
                </a:ext>
              </a:extLst>
            </p:cNvPr>
            <p:cNvSpPr/>
            <p:nvPr/>
          </p:nvSpPr>
          <p:spPr bwMode="auto">
            <a:xfrm>
              <a:off x="3547757" y="4729951"/>
              <a:ext cx="226666" cy="226666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" y="65"/>
                </a:cxn>
                <a:cxn ang="0">
                  <a:pos x="65" y="111"/>
                </a:cxn>
                <a:cxn ang="0">
                  <a:pos x="111" y="50"/>
                </a:cxn>
                <a:cxn ang="0">
                  <a:pos x="50" y="4"/>
                </a:cxn>
                <a:cxn ang="0">
                  <a:pos x="61" y="79"/>
                </a:cxn>
                <a:cxn ang="0">
                  <a:pos x="36" y="61"/>
                </a:cxn>
                <a:cxn ang="0">
                  <a:pos x="55" y="36"/>
                </a:cxn>
                <a:cxn ang="0">
                  <a:pos x="79" y="54"/>
                </a:cxn>
                <a:cxn ang="0">
                  <a:pos x="61" y="79"/>
                </a:cxn>
              </a:cxnLst>
              <a:rect l="0" t="0" r="r" b="b"/>
              <a:pathLst>
                <a:path w="115" h="115">
                  <a:moveTo>
                    <a:pt x="50" y="4"/>
                  </a:moveTo>
                  <a:cubicBezTo>
                    <a:pt x="21" y="8"/>
                    <a:pt x="0" y="36"/>
                    <a:pt x="4" y="65"/>
                  </a:cubicBezTo>
                  <a:cubicBezTo>
                    <a:pt x="9" y="95"/>
                    <a:pt x="36" y="115"/>
                    <a:pt x="65" y="111"/>
                  </a:cubicBezTo>
                  <a:cubicBezTo>
                    <a:pt x="95" y="107"/>
                    <a:pt x="115" y="79"/>
                    <a:pt x="111" y="50"/>
                  </a:cubicBezTo>
                  <a:cubicBezTo>
                    <a:pt x="107" y="20"/>
                    <a:pt x="79" y="0"/>
                    <a:pt x="50" y="4"/>
                  </a:cubicBezTo>
                  <a:close/>
                  <a:moveTo>
                    <a:pt x="61" y="79"/>
                  </a:moveTo>
                  <a:cubicBezTo>
                    <a:pt x="49" y="81"/>
                    <a:pt x="38" y="72"/>
                    <a:pt x="36" y="61"/>
                  </a:cubicBezTo>
                  <a:cubicBezTo>
                    <a:pt x="34" y="49"/>
                    <a:pt x="43" y="37"/>
                    <a:pt x="55" y="36"/>
                  </a:cubicBezTo>
                  <a:cubicBezTo>
                    <a:pt x="67" y="34"/>
                    <a:pt x="78" y="42"/>
                    <a:pt x="79" y="54"/>
                  </a:cubicBezTo>
                  <a:cubicBezTo>
                    <a:pt x="81" y="66"/>
                    <a:pt x="73" y="77"/>
                    <a:pt x="61" y="79"/>
                  </a:cubicBezTo>
                  <a:close/>
                </a:path>
              </a:pathLst>
            </a:custGeom>
            <a:solidFill>
              <a:srgbClr val="DAD7C6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ṥḷíďé">
              <a:extLst>
                <a:ext uri="{FF2B5EF4-FFF2-40B4-BE49-F238E27FC236}">
                  <a16:creationId xmlns:a16="http://schemas.microsoft.com/office/drawing/2014/main" id="{72BF9B56-D322-4DBC-A3D1-39A2DAB9BD3B}"/>
                </a:ext>
              </a:extLst>
            </p:cNvPr>
            <p:cNvSpPr/>
            <p:nvPr/>
          </p:nvSpPr>
          <p:spPr bwMode="auto">
            <a:xfrm>
              <a:off x="3485341" y="4664251"/>
              <a:ext cx="349854" cy="351496"/>
            </a:xfrm>
            <a:custGeom>
              <a:avLst/>
              <a:gdLst/>
              <a:ahLst/>
              <a:cxnLst>
                <a:cxn ang="0">
                  <a:pos x="171" y="70"/>
                </a:cxn>
                <a:cxn ang="0">
                  <a:pos x="145" y="57"/>
                </a:cxn>
                <a:cxn ang="0">
                  <a:pos x="161" y="38"/>
                </a:cxn>
                <a:cxn ang="0">
                  <a:pos x="155" y="31"/>
                </a:cxn>
                <a:cxn ang="0">
                  <a:pos x="134" y="43"/>
                </a:cxn>
                <a:cxn ang="0">
                  <a:pos x="127" y="14"/>
                </a:cxn>
                <a:cxn ang="0">
                  <a:pos x="122" y="6"/>
                </a:cxn>
                <a:cxn ang="0">
                  <a:pos x="114" y="9"/>
                </a:cxn>
                <a:cxn ang="0">
                  <a:pos x="88" y="23"/>
                </a:cxn>
                <a:cxn ang="0">
                  <a:pos x="81" y="1"/>
                </a:cxn>
                <a:cxn ang="0">
                  <a:pos x="72" y="3"/>
                </a:cxn>
                <a:cxn ang="0">
                  <a:pos x="71" y="25"/>
                </a:cxn>
                <a:cxn ang="0">
                  <a:pos x="43" y="19"/>
                </a:cxn>
                <a:cxn ang="0">
                  <a:pos x="34" y="19"/>
                </a:cxn>
                <a:cxn ang="0">
                  <a:pos x="32" y="28"/>
                </a:cxn>
                <a:cxn ang="0">
                  <a:pos x="33" y="57"/>
                </a:cxn>
                <a:cxn ang="0">
                  <a:pos x="9" y="52"/>
                </a:cxn>
                <a:cxn ang="0">
                  <a:pos x="6" y="61"/>
                </a:cxn>
                <a:cxn ang="0">
                  <a:pos x="27" y="74"/>
                </a:cxn>
                <a:cxn ang="0">
                  <a:pos x="5" y="94"/>
                </a:cxn>
                <a:cxn ang="0">
                  <a:pos x="0" y="102"/>
                </a:cxn>
                <a:cxn ang="0">
                  <a:pos x="7" y="108"/>
                </a:cxn>
                <a:cxn ang="0">
                  <a:pos x="34" y="122"/>
                </a:cxn>
                <a:cxn ang="0">
                  <a:pos x="17" y="140"/>
                </a:cxn>
                <a:cxn ang="0">
                  <a:pos x="23" y="147"/>
                </a:cxn>
                <a:cxn ang="0">
                  <a:pos x="44" y="136"/>
                </a:cxn>
                <a:cxn ang="0">
                  <a:pos x="52" y="164"/>
                </a:cxn>
                <a:cxn ang="0">
                  <a:pos x="56" y="172"/>
                </a:cxn>
                <a:cxn ang="0">
                  <a:pos x="64" y="169"/>
                </a:cxn>
                <a:cxn ang="0">
                  <a:pos x="90" y="155"/>
                </a:cxn>
                <a:cxn ang="0">
                  <a:pos x="97" y="177"/>
                </a:cxn>
                <a:cxn ang="0">
                  <a:pos x="106" y="176"/>
                </a:cxn>
                <a:cxn ang="0">
                  <a:pos x="107" y="153"/>
                </a:cxn>
                <a:cxn ang="0">
                  <a:pos x="135" y="159"/>
                </a:cxn>
                <a:cxn ang="0">
                  <a:pos x="144" y="160"/>
                </a:cxn>
                <a:cxn ang="0">
                  <a:pos x="146" y="151"/>
                </a:cxn>
                <a:cxn ang="0">
                  <a:pos x="145" y="121"/>
                </a:cxn>
                <a:cxn ang="0">
                  <a:pos x="169" y="126"/>
                </a:cxn>
                <a:cxn ang="0">
                  <a:pos x="172" y="118"/>
                </a:cxn>
                <a:cxn ang="0">
                  <a:pos x="151" y="105"/>
                </a:cxn>
                <a:cxn ang="0">
                  <a:pos x="173" y="84"/>
                </a:cxn>
                <a:cxn ang="0">
                  <a:pos x="178" y="76"/>
                </a:cxn>
                <a:cxn ang="0">
                  <a:pos x="96" y="137"/>
                </a:cxn>
                <a:cxn ang="0">
                  <a:pos x="82" y="41"/>
                </a:cxn>
                <a:cxn ang="0">
                  <a:pos x="96" y="137"/>
                </a:cxn>
              </a:cxnLst>
              <a:rect l="0" t="0" r="r" b="b"/>
              <a:pathLst>
                <a:path w="178" h="178">
                  <a:moveTo>
                    <a:pt x="175" y="72"/>
                  </a:moveTo>
                  <a:cubicBezTo>
                    <a:pt x="174" y="71"/>
                    <a:pt x="173" y="70"/>
                    <a:pt x="171" y="70"/>
                  </a:cubicBezTo>
                  <a:cubicBezTo>
                    <a:pt x="169" y="71"/>
                    <a:pt x="159" y="71"/>
                    <a:pt x="151" y="71"/>
                  </a:cubicBezTo>
                  <a:cubicBezTo>
                    <a:pt x="149" y="66"/>
                    <a:pt x="147" y="61"/>
                    <a:pt x="145" y="57"/>
                  </a:cubicBezTo>
                  <a:cubicBezTo>
                    <a:pt x="151" y="51"/>
                    <a:pt x="158" y="44"/>
                    <a:pt x="159" y="43"/>
                  </a:cubicBezTo>
                  <a:cubicBezTo>
                    <a:pt x="160" y="42"/>
                    <a:pt x="161" y="40"/>
                    <a:pt x="161" y="38"/>
                  </a:cubicBezTo>
                  <a:cubicBezTo>
                    <a:pt x="161" y="37"/>
                    <a:pt x="161" y="35"/>
                    <a:pt x="160" y="34"/>
                  </a:cubicBezTo>
                  <a:cubicBezTo>
                    <a:pt x="158" y="32"/>
                    <a:pt x="157" y="31"/>
                    <a:pt x="155" y="31"/>
                  </a:cubicBezTo>
                  <a:cubicBezTo>
                    <a:pt x="154" y="31"/>
                    <a:pt x="152" y="31"/>
                    <a:pt x="151" y="32"/>
                  </a:cubicBezTo>
                  <a:cubicBezTo>
                    <a:pt x="149" y="33"/>
                    <a:pt x="141" y="38"/>
                    <a:pt x="134" y="43"/>
                  </a:cubicBezTo>
                  <a:cubicBezTo>
                    <a:pt x="130" y="39"/>
                    <a:pt x="126" y="35"/>
                    <a:pt x="121" y="32"/>
                  </a:cubicBezTo>
                  <a:cubicBezTo>
                    <a:pt x="124" y="24"/>
                    <a:pt x="126" y="16"/>
                    <a:pt x="127" y="14"/>
                  </a:cubicBezTo>
                  <a:cubicBezTo>
                    <a:pt x="127" y="12"/>
                    <a:pt x="127" y="11"/>
                    <a:pt x="126" y="9"/>
                  </a:cubicBezTo>
                  <a:cubicBezTo>
                    <a:pt x="125" y="8"/>
                    <a:pt x="124" y="7"/>
                    <a:pt x="122" y="6"/>
                  </a:cubicBezTo>
                  <a:cubicBezTo>
                    <a:pt x="121" y="5"/>
                    <a:pt x="119" y="5"/>
                    <a:pt x="118" y="6"/>
                  </a:cubicBezTo>
                  <a:cubicBezTo>
                    <a:pt x="116" y="6"/>
                    <a:pt x="115" y="7"/>
                    <a:pt x="114" y="9"/>
                  </a:cubicBezTo>
                  <a:cubicBezTo>
                    <a:pt x="113" y="10"/>
                    <a:pt x="109" y="18"/>
                    <a:pt x="105" y="25"/>
                  </a:cubicBezTo>
                  <a:cubicBezTo>
                    <a:pt x="100" y="24"/>
                    <a:pt x="94" y="23"/>
                    <a:pt x="88" y="23"/>
                  </a:cubicBezTo>
                  <a:cubicBezTo>
                    <a:pt x="86" y="15"/>
                    <a:pt x="84" y="7"/>
                    <a:pt x="84" y="5"/>
                  </a:cubicBezTo>
                  <a:cubicBezTo>
                    <a:pt x="84" y="4"/>
                    <a:pt x="83" y="2"/>
                    <a:pt x="81" y="1"/>
                  </a:cubicBezTo>
                  <a:cubicBezTo>
                    <a:pt x="80" y="1"/>
                    <a:pt x="78" y="0"/>
                    <a:pt x="76" y="0"/>
                  </a:cubicBezTo>
                  <a:cubicBezTo>
                    <a:pt x="75" y="1"/>
                    <a:pt x="73" y="1"/>
                    <a:pt x="72" y="3"/>
                  </a:cubicBezTo>
                  <a:cubicBezTo>
                    <a:pt x="71" y="4"/>
                    <a:pt x="70" y="6"/>
                    <a:pt x="70" y="7"/>
                  </a:cubicBezTo>
                  <a:cubicBezTo>
                    <a:pt x="71" y="9"/>
                    <a:pt x="71" y="17"/>
                    <a:pt x="71" y="25"/>
                  </a:cubicBezTo>
                  <a:cubicBezTo>
                    <a:pt x="66" y="27"/>
                    <a:pt x="60" y="29"/>
                    <a:pt x="56" y="32"/>
                  </a:cubicBezTo>
                  <a:cubicBezTo>
                    <a:pt x="50" y="27"/>
                    <a:pt x="44" y="20"/>
                    <a:pt x="43" y="19"/>
                  </a:cubicBezTo>
                  <a:cubicBezTo>
                    <a:pt x="42" y="18"/>
                    <a:pt x="40" y="17"/>
                    <a:pt x="38" y="17"/>
                  </a:cubicBezTo>
                  <a:cubicBezTo>
                    <a:pt x="37" y="17"/>
                    <a:pt x="35" y="18"/>
                    <a:pt x="34" y="19"/>
                  </a:cubicBezTo>
                  <a:cubicBezTo>
                    <a:pt x="32" y="20"/>
                    <a:pt x="32" y="21"/>
                    <a:pt x="31" y="23"/>
                  </a:cubicBezTo>
                  <a:cubicBezTo>
                    <a:pt x="31" y="24"/>
                    <a:pt x="31" y="26"/>
                    <a:pt x="32" y="28"/>
                  </a:cubicBezTo>
                  <a:cubicBezTo>
                    <a:pt x="33" y="29"/>
                    <a:pt x="38" y="37"/>
                    <a:pt x="42" y="44"/>
                  </a:cubicBezTo>
                  <a:cubicBezTo>
                    <a:pt x="39" y="48"/>
                    <a:pt x="35" y="52"/>
                    <a:pt x="33" y="57"/>
                  </a:cubicBezTo>
                  <a:cubicBezTo>
                    <a:pt x="25" y="55"/>
                    <a:pt x="16" y="52"/>
                    <a:pt x="14" y="52"/>
                  </a:cubicBezTo>
                  <a:cubicBezTo>
                    <a:pt x="12" y="51"/>
                    <a:pt x="11" y="51"/>
                    <a:pt x="9" y="52"/>
                  </a:cubicBezTo>
                  <a:cubicBezTo>
                    <a:pt x="8" y="53"/>
                    <a:pt x="7" y="54"/>
                    <a:pt x="6" y="56"/>
                  </a:cubicBezTo>
                  <a:cubicBezTo>
                    <a:pt x="5" y="57"/>
                    <a:pt x="5" y="59"/>
                    <a:pt x="6" y="61"/>
                  </a:cubicBezTo>
                  <a:cubicBezTo>
                    <a:pt x="6" y="62"/>
                    <a:pt x="7" y="64"/>
                    <a:pt x="9" y="64"/>
                  </a:cubicBezTo>
                  <a:cubicBezTo>
                    <a:pt x="11" y="65"/>
                    <a:pt x="19" y="70"/>
                    <a:pt x="27" y="74"/>
                  </a:cubicBezTo>
                  <a:cubicBezTo>
                    <a:pt x="26" y="79"/>
                    <a:pt x="25" y="84"/>
                    <a:pt x="25" y="89"/>
                  </a:cubicBezTo>
                  <a:cubicBezTo>
                    <a:pt x="17" y="91"/>
                    <a:pt x="7" y="94"/>
                    <a:pt x="5" y="94"/>
                  </a:cubicBezTo>
                  <a:cubicBezTo>
                    <a:pt x="4" y="95"/>
                    <a:pt x="2" y="96"/>
                    <a:pt x="1" y="97"/>
                  </a:cubicBezTo>
                  <a:cubicBezTo>
                    <a:pt x="1" y="99"/>
                    <a:pt x="0" y="100"/>
                    <a:pt x="0" y="102"/>
                  </a:cubicBezTo>
                  <a:cubicBezTo>
                    <a:pt x="1" y="104"/>
                    <a:pt x="2" y="105"/>
                    <a:pt x="3" y="106"/>
                  </a:cubicBezTo>
                  <a:cubicBezTo>
                    <a:pt x="4" y="107"/>
                    <a:pt x="6" y="108"/>
                    <a:pt x="7" y="108"/>
                  </a:cubicBezTo>
                  <a:cubicBezTo>
                    <a:pt x="9" y="108"/>
                    <a:pt x="19" y="107"/>
                    <a:pt x="28" y="107"/>
                  </a:cubicBezTo>
                  <a:cubicBezTo>
                    <a:pt x="29" y="112"/>
                    <a:pt x="31" y="117"/>
                    <a:pt x="34" y="122"/>
                  </a:cubicBezTo>
                  <a:cubicBezTo>
                    <a:pt x="27" y="128"/>
                    <a:pt x="21" y="134"/>
                    <a:pt x="19" y="135"/>
                  </a:cubicBezTo>
                  <a:cubicBezTo>
                    <a:pt x="18" y="137"/>
                    <a:pt x="17" y="138"/>
                    <a:pt x="17" y="140"/>
                  </a:cubicBezTo>
                  <a:cubicBezTo>
                    <a:pt x="17" y="142"/>
                    <a:pt x="18" y="143"/>
                    <a:pt x="19" y="145"/>
                  </a:cubicBezTo>
                  <a:cubicBezTo>
                    <a:pt x="20" y="146"/>
                    <a:pt x="21" y="147"/>
                    <a:pt x="23" y="147"/>
                  </a:cubicBezTo>
                  <a:cubicBezTo>
                    <a:pt x="24" y="147"/>
                    <a:pt x="26" y="147"/>
                    <a:pt x="28" y="146"/>
                  </a:cubicBezTo>
                  <a:cubicBezTo>
                    <a:pt x="29" y="145"/>
                    <a:pt x="37" y="140"/>
                    <a:pt x="44" y="136"/>
                  </a:cubicBezTo>
                  <a:cubicBezTo>
                    <a:pt x="48" y="140"/>
                    <a:pt x="52" y="143"/>
                    <a:pt x="57" y="146"/>
                  </a:cubicBezTo>
                  <a:cubicBezTo>
                    <a:pt x="55" y="154"/>
                    <a:pt x="52" y="163"/>
                    <a:pt x="52" y="164"/>
                  </a:cubicBezTo>
                  <a:cubicBezTo>
                    <a:pt x="51" y="166"/>
                    <a:pt x="51" y="168"/>
                    <a:pt x="52" y="169"/>
                  </a:cubicBezTo>
                  <a:cubicBezTo>
                    <a:pt x="53" y="171"/>
                    <a:pt x="54" y="172"/>
                    <a:pt x="56" y="172"/>
                  </a:cubicBezTo>
                  <a:cubicBezTo>
                    <a:pt x="57" y="173"/>
                    <a:pt x="59" y="173"/>
                    <a:pt x="61" y="173"/>
                  </a:cubicBezTo>
                  <a:cubicBezTo>
                    <a:pt x="62" y="172"/>
                    <a:pt x="64" y="171"/>
                    <a:pt x="64" y="169"/>
                  </a:cubicBezTo>
                  <a:cubicBezTo>
                    <a:pt x="65" y="168"/>
                    <a:pt x="69" y="160"/>
                    <a:pt x="73" y="153"/>
                  </a:cubicBezTo>
                  <a:cubicBezTo>
                    <a:pt x="78" y="155"/>
                    <a:pt x="84" y="155"/>
                    <a:pt x="90" y="155"/>
                  </a:cubicBezTo>
                  <a:cubicBezTo>
                    <a:pt x="92" y="163"/>
                    <a:pt x="94" y="171"/>
                    <a:pt x="94" y="173"/>
                  </a:cubicBezTo>
                  <a:cubicBezTo>
                    <a:pt x="95" y="175"/>
                    <a:pt x="96" y="176"/>
                    <a:pt x="97" y="177"/>
                  </a:cubicBezTo>
                  <a:cubicBezTo>
                    <a:pt x="98" y="178"/>
                    <a:pt x="100" y="178"/>
                    <a:pt x="102" y="178"/>
                  </a:cubicBezTo>
                  <a:cubicBezTo>
                    <a:pt x="104" y="178"/>
                    <a:pt x="105" y="177"/>
                    <a:pt x="106" y="176"/>
                  </a:cubicBezTo>
                  <a:cubicBezTo>
                    <a:pt x="107" y="174"/>
                    <a:pt x="108" y="173"/>
                    <a:pt x="108" y="171"/>
                  </a:cubicBezTo>
                  <a:cubicBezTo>
                    <a:pt x="108" y="169"/>
                    <a:pt x="107" y="161"/>
                    <a:pt x="107" y="153"/>
                  </a:cubicBezTo>
                  <a:cubicBezTo>
                    <a:pt x="113" y="151"/>
                    <a:pt x="118" y="149"/>
                    <a:pt x="123" y="146"/>
                  </a:cubicBezTo>
                  <a:cubicBezTo>
                    <a:pt x="128" y="152"/>
                    <a:pt x="134" y="158"/>
                    <a:pt x="135" y="159"/>
                  </a:cubicBezTo>
                  <a:cubicBezTo>
                    <a:pt x="137" y="161"/>
                    <a:pt x="138" y="161"/>
                    <a:pt x="140" y="161"/>
                  </a:cubicBezTo>
                  <a:cubicBezTo>
                    <a:pt x="141" y="161"/>
                    <a:pt x="143" y="161"/>
                    <a:pt x="144" y="160"/>
                  </a:cubicBezTo>
                  <a:cubicBezTo>
                    <a:pt x="146" y="159"/>
                    <a:pt x="147" y="157"/>
                    <a:pt x="147" y="156"/>
                  </a:cubicBezTo>
                  <a:cubicBezTo>
                    <a:pt x="147" y="154"/>
                    <a:pt x="147" y="152"/>
                    <a:pt x="146" y="151"/>
                  </a:cubicBezTo>
                  <a:cubicBezTo>
                    <a:pt x="145" y="149"/>
                    <a:pt x="140" y="142"/>
                    <a:pt x="136" y="135"/>
                  </a:cubicBezTo>
                  <a:cubicBezTo>
                    <a:pt x="140" y="131"/>
                    <a:pt x="143" y="126"/>
                    <a:pt x="145" y="121"/>
                  </a:cubicBezTo>
                  <a:cubicBezTo>
                    <a:pt x="154" y="124"/>
                    <a:pt x="162" y="126"/>
                    <a:pt x="164" y="127"/>
                  </a:cubicBezTo>
                  <a:cubicBezTo>
                    <a:pt x="166" y="127"/>
                    <a:pt x="168" y="127"/>
                    <a:pt x="169" y="126"/>
                  </a:cubicBezTo>
                  <a:cubicBezTo>
                    <a:pt x="170" y="125"/>
                    <a:pt x="172" y="124"/>
                    <a:pt x="172" y="123"/>
                  </a:cubicBezTo>
                  <a:cubicBezTo>
                    <a:pt x="173" y="121"/>
                    <a:pt x="173" y="119"/>
                    <a:pt x="172" y="118"/>
                  </a:cubicBezTo>
                  <a:cubicBezTo>
                    <a:pt x="172" y="116"/>
                    <a:pt x="171" y="115"/>
                    <a:pt x="169" y="114"/>
                  </a:cubicBezTo>
                  <a:cubicBezTo>
                    <a:pt x="168" y="113"/>
                    <a:pt x="159" y="109"/>
                    <a:pt x="151" y="105"/>
                  </a:cubicBezTo>
                  <a:cubicBezTo>
                    <a:pt x="153" y="100"/>
                    <a:pt x="153" y="94"/>
                    <a:pt x="153" y="89"/>
                  </a:cubicBezTo>
                  <a:cubicBezTo>
                    <a:pt x="162" y="87"/>
                    <a:pt x="171" y="85"/>
                    <a:pt x="173" y="84"/>
                  </a:cubicBezTo>
                  <a:cubicBezTo>
                    <a:pt x="175" y="84"/>
                    <a:pt x="176" y="83"/>
                    <a:pt x="177" y="81"/>
                  </a:cubicBezTo>
                  <a:cubicBezTo>
                    <a:pt x="178" y="80"/>
                    <a:pt x="178" y="78"/>
                    <a:pt x="178" y="76"/>
                  </a:cubicBezTo>
                  <a:cubicBezTo>
                    <a:pt x="178" y="75"/>
                    <a:pt x="177" y="73"/>
                    <a:pt x="175" y="72"/>
                  </a:cubicBezTo>
                  <a:close/>
                  <a:moveTo>
                    <a:pt x="96" y="137"/>
                  </a:moveTo>
                  <a:cubicBezTo>
                    <a:pt x="71" y="141"/>
                    <a:pt x="47" y="122"/>
                    <a:pt x="43" y="96"/>
                  </a:cubicBezTo>
                  <a:cubicBezTo>
                    <a:pt x="39" y="69"/>
                    <a:pt x="57" y="45"/>
                    <a:pt x="82" y="41"/>
                  </a:cubicBezTo>
                  <a:cubicBezTo>
                    <a:pt x="108" y="38"/>
                    <a:pt x="131" y="56"/>
                    <a:pt x="135" y="83"/>
                  </a:cubicBezTo>
                  <a:cubicBezTo>
                    <a:pt x="139" y="109"/>
                    <a:pt x="121" y="133"/>
                    <a:pt x="96" y="137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ş1iḑé">
              <a:extLst>
                <a:ext uri="{FF2B5EF4-FFF2-40B4-BE49-F238E27FC236}">
                  <a16:creationId xmlns:a16="http://schemas.microsoft.com/office/drawing/2014/main" id="{60D06435-017F-4C23-84AD-E1FCD9CD05A4}"/>
                </a:ext>
              </a:extLst>
            </p:cNvPr>
            <p:cNvSpPr/>
            <p:nvPr/>
          </p:nvSpPr>
          <p:spPr bwMode="auto">
            <a:xfrm>
              <a:off x="3593747" y="4772656"/>
              <a:ext cx="134686" cy="13468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" y="39"/>
                </a:cxn>
                <a:cxn ang="0">
                  <a:pos x="39" y="66"/>
                </a:cxn>
                <a:cxn ang="0">
                  <a:pos x="66" y="30"/>
                </a:cxn>
                <a:cxn ang="0">
                  <a:pos x="30" y="3"/>
                </a:cxn>
                <a:cxn ang="0">
                  <a:pos x="36" y="50"/>
                </a:cxn>
                <a:cxn ang="0">
                  <a:pos x="18" y="36"/>
                </a:cxn>
                <a:cxn ang="0">
                  <a:pos x="32" y="18"/>
                </a:cxn>
                <a:cxn ang="0">
                  <a:pos x="50" y="32"/>
                </a:cxn>
                <a:cxn ang="0">
                  <a:pos x="36" y="50"/>
                </a:cxn>
              </a:cxnLst>
              <a:rect l="0" t="0" r="r" b="b"/>
              <a:pathLst>
                <a:path w="68" h="68">
                  <a:moveTo>
                    <a:pt x="30" y="3"/>
                  </a:moveTo>
                  <a:cubicBezTo>
                    <a:pt x="12" y="5"/>
                    <a:pt x="0" y="21"/>
                    <a:pt x="3" y="39"/>
                  </a:cubicBezTo>
                  <a:cubicBezTo>
                    <a:pt x="5" y="56"/>
                    <a:pt x="21" y="68"/>
                    <a:pt x="39" y="66"/>
                  </a:cubicBezTo>
                  <a:cubicBezTo>
                    <a:pt x="56" y="63"/>
                    <a:pt x="68" y="47"/>
                    <a:pt x="66" y="30"/>
                  </a:cubicBezTo>
                  <a:cubicBezTo>
                    <a:pt x="63" y="12"/>
                    <a:pt x="47" y="0"/>
                    <a:pt x="30" y="3"/>
                  </a:cubicBezTo>
                  <a:close/>
                  <a:moveTo>
                    <a:pt x="36" y="50"/>
                  </a:moveTo>
                  <a:cubicBezTo>
                    <a:pt x="28" y="51"/>
                    <a:pt x="20" y="45"/>
                    <a:pt x="18" y="36"/>
                  </a:cubicBezTo>
                  <a:cubicBezTo>
                    <a:pt x="17" y="28"/>
                    <a:pt x="23" y="20"/>
                    <a:pt x="32" y="18"/>
                  </a:cubicBezTo>
                  <a:cubicBezTo>
                    <a:pt x="41" y="17"/>
                    <a:pt x="49" y="23"/>
                    <a:pt x="50" y="32"/>
                  </a:cubicBezTo>
                  <a:cubicBezTo>
                    <a:pt x="51" y="41"/>
                    <a:pt x="45" y="49"/>
                    <a:pt x="36" y="50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Slîḓê">
              <a:extLst>
                <a:ext uri="{FF2B5EF4-FFF2-40B4-BE49-F238E27FC236}">
                  <a16:creationId xmlns:a16="http://schemas.microsoft.com/office/drawing/2014/main" id="{AE8CFE6C-CFA7-48CF-80F9-BF3BD068EEE0}"/>
                </a:ext>
              </a:extLst>
            </p:cNvPr>
            <p:cNvSpPr/>
            <p:nvPr/>
          </p:nvSpPr>
          <p:spPr bwMode="auto">
            <a:xfrm>
              <a:off x="3784277" y="4431015"/>
              <a:ext cx="294009" cy="297294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31" y="71"/>
                </a:cxn>
                <a:cxn ang="0">
                  <a:pos x="146" y="67"/>
                </a:cxn>
                <a:cxn ang="0">
                  <a:pos x="137" y="59"/>
                </a:cxn>
                <a:cxn ang="0">
                  <a:pos x="126" y="52"/>
                </a:cxn>
                <a:cxn ang="0">
                  <a:pos x="139" y="43"/>
                </a:cxn>
                <a:cxn ang="0">
                  <a:pos x="128" y="39"/>
                </a:cxn>
                <a:cxn ang="0">
                  <a:pos x="115" y="36"/>
                </a:cxn>
                <a:cxn ang="0">
                  <a:pos x="124" y="23"/>
                </a:cxn>
                <a:cxn ang="0">
                  <a:pos x="112" y="22"/>
                </a:cxn>
                <a:cxn ang="0">
                  <a:pos x="99" y="24"/>
                </a:cxn>
                <a:cxn ang="0">
                  <a:pos x="103" y="9"/>
                </a:cxn>
                <a:cxn ang="0">
                  <a:pos x="92" y="13"/>
                </a:cxn>
                <a:cxn ang="0">
                  <a:pos x="80" y="19"/>
                </a:cxn>
                <a:cxn ang="0">
                  <a:pos x="79" y="4"/>
                </a:cxn>
                <a:cxn ang="0">
                  <a:pos x="70" y="10"/>
                </a:cxn>
                <a:cxn ang="0">
                  <a:pos x="60" y="20"/>
                </a:cxn>
                <a:cxn ang="0">
                  <a:pos x="54" y="6"/>
                </a:cxn>
                <a:cxn ang="0">
                  <a:pos x="48" y="16"/>
                </a:cxn>
                <a:cxn ang="0">
                  <a:pos x="42" y="28"/>
                </a:cxn>
                <a:cxn ang="0">
                  <a:pos x="32" y="18"/>
                </a:cxn>
                <a:cxn ang="0">
                  <a:pos x="29" y="29"/>
                </a:cxn>
                <a:cxn ang="0">
                  <a:pos x="28" y="42"/>
                </a:cxn>
                <a:cxn ang="0">
                  <a:pos x="14" y="36"/>
                </a:cxn>
                <a:cxn ang="0">
                  <a:pos x="16" y="47"/>
                </a:cxn>
                <a:cxn ang="0">
                  <a:pos x="20" y="60"/>
                </a:cxn>
                <a:cxn ang="0">
                  <a:pos x="5" y="59"/>
                </a:cxn>
                <a:cxn ang="0">
                  <a:pos x="10" y="69"/>
                </a:cxn>
                <a:cxn ang="0">
                  <a:pos x="18" y="75"/>
                </a:cxn>
                <a:cxn ang="0">
                  <a:pos x="10" y="82"/>
                </a:cxn>
                <a:cxn ang="0">
                  <a:pos x="5" y="92"/>
                </a:cxn>
                <a:cxn ang="0">
                  <a:pos x="20" y="91"/>
                </a:cxn>
                <a:cxn ang="0">
                  <a:pos x="16" y="103"/>
                </a:cxn>
                <a:cxn ang="0">
                  <a:pos x="14" y="115"/>
                </a:cxn>
                <a:cxn ang="0">
                  <a:pos x="28" y="108"/>
                </a:cxn>
                <a:cxn ang="0">
                  <a:pos x="29" y="122"/>
                </a:cxn>
                <a:cxn ang="0">
                  <a:pos x="32" y="133"/>
                </a:cxn>
                <a:cxn ang="0">
                  <a:pos x="42" y="122"/>
                </a:cxn>
                <a:cxn ang="0">
                  <a:pos x="48" y="135"/>
                </a:cxn>
                <a:cxn ang="0">
                  <a:pos x="54" y="144"/>
                </a:cxn>
                <a:cxn ang="0">
                  <a:pos x="60" y="130"/>
                </a:cxn>
                <a:cxn ang="0">
                  <a:pos x="70" y="140"/>
                </a:cxn>
                <a:cxn ang="0">
                  <a:pos x="79" y="147"/>
                </a:cxn>
                <a:cxn ang="0">
                  <a:pos x="80" y="132"/>
                </a:cxn>
                <a:cxn ang="0">
                  <a:pos x="92" y="138"/>
                </a:cxn>
                <a:cxn ang="0">
                  <a:pos x="103" y="141"/>
                </a:cxn>
                <a:cxn ang="0">
                  <a:pos x="99" y="127"/>
                </a:cxn>
                <a:cxn ang="0">
                  <a:pos x="112" y="128"/>
                </a:cxn>
                <a:cxn ang="0">
                  <a:pos x="124" y="128"/>
                </a:cxn>
                <a:cxn ang="0">
                  <a:pos x="115" y="115"/>
                </a:cxn>
                <a:cxn ang="0">
                  <a:pos x="128" y="112"/>
                </a:cxn>
                <a:cxn ang="0">
                  <a:pos x="139" y="107"/>
                </a:cxn>
                <a:cxn ang="0">
                  <a:pos x="126" y="99"/>
                </a:cxn>
                <a:cxn ang="0">
                  <a:pos x="137" y="91"/>
                </a:cxn>
                <a:cxn ang="0">
                  <a:pos x="146" y="84"/>
                </a:cxn>
                <a:cxn ang="0">
                  <a:pos x="60" y="75"/>
                </a:cxn>
              </a:cxnLst>
              <a:rect l="0" t="0" r="r" b="b"/>
              <a:pathLst>
                <a:path w="149" h="151">
                  <a:moveTo>
                    <a:pt x="146" y="84"/>
                  </a:moveTo>
                  <a:cubicBezTo>
                    <a:pt x="143" y="83"/>
                    <a:pt x="141" y="82"/>
                    <a:pt x="139" y="82"/>
                  </a:cubicBezTo>
                  <a:cubicBezTo>
                    <a:pt x="137" y="81"/>
                    <a:pt x="135" y="81"/>
                    <a:pt x="133" y="80"/>
                  </a:cubicBezTo>
                  <a:cubicBezTo>
                    <a:pt x="132" y="80"/>
                    <a:pt x="132" y="80"/>
                    <a:pt x="131" y="80"/>
                  </a:cubicBezTo>
                  <a:cubicBezTo>
                    <a:pt x="131" y="78"/>
                    <a:pt x="131" y="77"/>
                    <a:pt x="131" y="75"/>
                  </a:cubicBezTo>
                  <a:cubicBezTo>
                    <a:pt x="131" y="74"/>
                    <a:pt x="131" y="72"/>
                    <a:pt x="131" y="71"/>
                  </a:cubicBezTo>
                  <a:cubicBezTo>
                    <a:pt x="132" y="71"/>
                    <a:pt x="132" y="71"/>
                    <a:pt x="133" y="70"/>
                  </a:cubicBezTo>
                  <a:cubicBezTo>
                    <a:pt x="135" y="70"/>
                    <a:pt x="137" y="69"/>
                    <a:pt x="139" y="69"/>
                  </a:cubicBezTo>
                  <a:cubicBezTo>
                    <a:pt x="141" y="68"/>
                    <a:pt x="143" y="68"/>
                    <a:pt x="146" y="67"/>
                  </a:cubicBezTo>
                  <a:cubicBezTo>
                    <a:pt x="148" y="66"/>
                    <a:pt x="149" y="64"/>
                    <a:pt x="149" y="62"/>
                  </a:cubicBezTo>
                  <a:cubicBezTo>
                    <a:pt x="148" y="60"/>
                    <a:pt x="146" y="58"/>
                    <a:pt x="144" y="59"/>
                  </a:cubicBezTo>
                  <a:cubicBezTo>
                    <a:pt x="142" y="59"/>
                    <a:pt x="140" y="59"/>
                    <a:pt x="137" y="59"/>
                  </a:cubicBezTo>
                  <a:cubicBezTo>
                    <a:pt x="135" y="59"/>
                    <a:pt x="133" y="60"/>
                    <a:pt x="131" y="60"/>
                  </a:cubicBezTo>
                  <a:cubicBezTo>
                    <a:pt x="130" y="60"/>
                    <a:pt x="130" y="60"/>
                    <a:pt x="129" y="60"/>
                  </a:cubicBezTo>
                  <a:cubicBezTo>
                    <a:pt x="128" y="57"/>
                    <a:pt x="127" y="54"/>
                    <a:pt x="126" y="52"/>
                  </a:cubicBezTo>
                  <a:cubicBezTo>
                    <a:pt x="127" y="51"/>
                    <a:pt x="127" y="51"/>
                    <a:pt x="128" y="51"/>
                  </a:cubicBezTo>
                  <a:cubicBezTo>
                    <a:pt x="129" y="49"/>
                    <a:pt x="131" y="48"/>
                    <a:pt x="133" y="47"/>
                  </a:cubicBezTo>
                  <a:cubicBezTo>
                    <a:pt x="135" y="46"/>
                    <a:pt x="137" y="44"/>
                    <a:pt x="139" y="43"/>
                  </a:cubicBezTo>
                  <a:cubicBezTo>
                    <a:pt x="140" y="42"/>
                    <a:pt x="141" y="39"/>
                    <a:pt x="140" y="38"/>
                  </a:cubicBezTo>
                  <a:cubicBezTo>
                    <a:pt x="139" y="36"/>
                    <a:pt x="136" y="35"/>
                    <a:pt x="134" y="36"/>
                  </a:cubicBezTo>
                  <a:cubicBezTo>
                    <a:pt x="132" y="37"/>
                    <a:pt x="130" y="38"/>
                    <a:pt x="128" y="39"/>
                  </a:cubicBezTo>
                  <a:cubicBezTo>
                    <a:pt x="126" y="39"/>
                    <a:pt x="124" y="40"/>
                    <a:pt x="122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19" y="40"/>
                    <a:pt x="117" y="38"/>
                    <a:pt x="115" y="36"/>
                  </a:cubicBezTo>
                  <a:cubicBezTo>
                    <a:pt x="115" y="35"/>
                    <a:pt x="116" y="34"/>
                    <a:pt x="116" y="34"/>
                  </a:cubicBezTo>
                  <a:cubicBezTo>
                    <a:pt x="117" y="32"/>
                    <a:pt x="119" y="30"/>
                    <a:pt x="120" y="29"/>
                  </a:cubicBezTo>
                  <a:cubicBezTo>
                    <a:pt x="121" y="27"/>
                    <a:pt x="122" y="25"/>
                    <a:pt x="124" y="23"/>
                  </a:cubicBezTo>
                  <a:cubicBezTo>
                    <a:pt x="125" y="21"/>
                    <a:pt x="124" y="19"/>
                    <a:pt x="123" y="17"/>
                  </a:cubicBezTo>
                  <a:cubicBezTo>
                    <a:pt x="121" y="16"/>
                    <a:pt x="119" y="16"/>
                    <a:pt x="117" y="18"/>
                  </a:cubicBezTo>
                  <a:cubicBezTo>
                    <a:pt x="115" y="19"/>
                    <a:pt x="114" y="21"/>
                    <a:pt x="112" y="22"/>
                  </a:cubicBezTo>
                  <a:cubicBezTo>
                    <a:pt x="111" y="24"/>
                    <a:pt x="109" y="25"/>
                    <a:pt x="108" y="27"/>
                  </a:cubicBezTo>
                  <a:cubicBezTo>
                    <a:pt x="107" y="27"/>
                    <a:pt x="107" y="28"/>
                    <a:pt x="106" y="28"/>
                  </a:cubicBezTo>
                  <a:cubicBezTo>
                    <a:pt x="104" y="27"/>
                    <a:pt x="102" y="25"/>
                    <a:pt x="99" y="24"/>
                  </a:cubicBezTo>
                  <a:cubicBezTo>
                    <a:pt x="99" y="23"/>
                    <a:pt x="99" y="23"/>
                    <a:pt x="100" y="22"/>
                  </a:cubicBezTo>
                  <a:cubicBezTo>
                    <a:pt x="100" y="20"/>
                    <a:pt x="101" y="18"/>
                    <a:pt x="101" y="16"/>
                  </a:cubicBezTo>
                  <a:cubicBezTo>
                    <a:pt x="102" y="14"/>
                    <a:pt x="102" y="12"/>
                    <a:pt x="103" y="9"/>
                  </a:cubicBezTo>
                  <a:cubicBezTo>
                    <a:pt x="103" y="7"/>
                    <a:pt x="102" y="5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9"/>
                    <a:pt x="93" y="11"/>
                    <a:pt x="92" y="13"/>
                  </a:cubicBezTo>
                  <a:cubicBezTo>
                    <a:pt x="91" y="15"/>
                    <a:pt x="90" y="16"/>
                    <a:pt x="89" y="18"/>
                  </a:cubicBezTo>
                  <a:cubicBezTo>
                    <a:pt x="89" y="19"/>
                    <a:pt x="89" y="19"/>
                    <a:pt x="88" y="20"/>
                  </a:cubicBezTo>
                  <a:cubicBezTo>
                    <a:pt x="86" y="19"/>
                    <a:pt x="83" y="19"/>
                    <a:pt x="80" y="19"/>
                  </a:cubicBezTo>
                  <a:cubicBezTo>
                    <a:pt x="80" y="18"/>
                    <a:pt x="80" y="17"/>
                    <a:pt x="80" y="17"/>
                  </a:cubicBezTo>
                  <a:cubicBezTo>
                    <a:pt x="80" y="15"/>
                    <a:pt x="79" y="13"/>
                    <a:pt x="79" y="10"/>
                  </a:cubicBezTo>
                  <a:cubicBezTo>
                    <a:pt x="79" y="8"/>
                    <a:pt x="79" y="6"/>
                    <a:pt x="79" y="4"/>
                  </a:cubicBezTo>
                  <a:cubicBezTo>
                    <a:pt x="78" y="1"/>
                    <a:pt x="77" y="0"/>
                    <a:pt x="74" y="0"/>
                  </a:cubicBezTo>
                  <a:cubicBezTo>
                    <a:pt x="72" y="0"/>
                    <a:pt x="70" y="1"/>
                    <a:pt x="70" y="4"/>
                  </a:cubicBezTo>
                  <a:cubicBezTo>
                    <a:pt x="70" y="6"/>
                    <a:pt x="70" y="8"/>
                    <a:pt x="70" y="10"/>
                  </a:cubicBezTo>
                  <a:cubicBezTo>
                    <a:pt x="69" y="13"/>
                    <a:pt x="69" y="15"/>
                    <a:pt x="69" y="17"/>
                  </a:cubicBezTo>
                  <a:cubicBezTo>
                    <a:pt x="69" y="17"/>
                    <a:pt x="69" y="18"/>
                    <a:pt x="69" y="19"/>
                  </a:cubicBezTo>
                  <a:cubicBezTo>
                    <a:pt x="66" y="19"/>
                    <a:pt x="63" y="19"/>
                    <a:pt x="60" y="20"/>
                  </a:cubicBezTo>
                  <a:cubicBezTo>
                    <a:pt x="60" y="19"/>
                    <a:pt x="60" y="19"/>
                    <a:pt x="59" y="18"/>
                  </a:cubicBezTo>
                  <a:cubicBezTo>
                    <a:pt x="59" y="16"/>
                    <a:pt x="58" y="15"/>
                    <a:pt x="57" y="13"/>
                  </a:cubicBezTo>
                  <a:cubicBezTo>
                    <a:pt x="56" y="11"/>
                    <a:pt x="55" y="9"/>
                    <a:pt x="54" y="6"/>
                  </a:cubicBezTo>
                  <a:cubicBezTo>
                    <a:pt x="53" y="4"/>
                    <a:pt x="51" y="4"/>
                    <a:pt x="49" y="4"/>
                  </a:cubicBezTo>
                  <a:cubicBezTo>
                    <a:pt x="47" y="5"/>
                    <a:pt x="45" y="7"/>
                    <a:pt x="46" y="9"/>
                  </a:cubicBezTo>
                  <a:cubicBezTo>
                    <a:pt x="47" y="12"/>
                    <a:pt x="47" y="14"/>
                    <a:pt x="48" y="16"/>
                  </a:cubicBezTo>
                  <a:cubicBezTo>
                    <a:pt x="48" y="18"/>
                    <a:pt x="49" y="20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47" y="25"/>
                    <a:pt x="45" y="27"/>
                    <a:pt x="42" y="28"/>
                  </a:cubicBezTo>
                  <a:cubicBezTo>
                    <a:pt x="42" y="28"/>
                    <a:pt x="41" y="27"/>
                    <a:pt x="41" y="27"/>
                  </a:cubicBezTo>
                  <a:cubicBezTo>
                    <a:pt x="39" y="25"/>
                    <a:pt x="38" y="24"/>
                    <a:pt x="36" y="22"/>
                  </a:cubicBezTo>
                  <a:cubicBezTo>
                    <a:pt x="35" y="21"/>
                    <a:pt x="33" y="19"/>
                    <a:pt x="32" y="18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4" y="19"/>
                    <a:pt x="24" y="21"/>
                    <a:pt x="25" y="23"/>
                  </a:cubicBezTo>
                  <a:cubicBezTo>
                    <a:pt x="27" y="25"/>
                    <a:pt x="28" y="27"/>
                    <a:pt x="29" y="29"/>
                  </a:cubicBezTo>
                  <a:cubicBezTo>
                    <a:pt x="30" y="30"/>
                    <a:pt x="31" y="32"/>
                    <a:pt x="33" y="34"/>
                  </a:cubicBezTo>
                  <a:cubicBezTo>
                    <a:pt x="33" y="34"/>
                    <a:pt x="33" y="35"/>
                    <a:pt x="34" y="36"/>
                  </a:cubicBezTo>
                  <a:cubicBezTo>
                    <a:pt x="32" y="38"/>
                    <a:pt x="30" y="40"/>
                    <a:pt x="28" y="42"/>
                  </a:cubicBezTo>
                  <a:cubicBezTo>
                    <a:pt x="28" y="42"/>
                    <a:pt x="27" y="41"/>
                    <a:pt x="26" y="41"/>
                  </a:cubicBezTo>
                  <a:cubicBezTo>
                    <a:pt x="25" y="40"/>
                    <a:pt x="23" y="39"/>
                    <a:pt x="21" y="39"/>
                  </a:cubicBezTo>
                  <a:cubicBezTo>
                    <a:pt x="19" y="38"/>
                    <a:pt x="17" y="37"/>
                    <a:pt x="14" y="36"/>
                  </a:cubicBezTo>
                  <a:cubicBezTo>
                    <a:pt x="13" y="35"/>
                    <a:pt x="10" y="36"/>
                    <a:pt x="9" y="38"/>
                  </a:cubicBezTo>
                  <a:cubicBezTo>
                    <a:pt x="8" y="39"/>
                    <a:pt x="9" y="42"/>
                    <a:pt x="10" y="43"/>
                  </a:cubicBezTo>
                  <a:cubicBezTo>
                    <a:pt x="12" y="44"/>
                    <a:pt x="14" y="46"/>
                    <a:pt x="16" y="47"/>
                  </a:cubicBezTo>
                  <a:cubicBezTo>
                    <a:pt x="18" y="48"/>
                    <a:pt x="19" y="49"/>
                    <a:pt x="21" y="51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1" y="54"/>
                    <a:pt x="20" y="57"/>
                    <a:pt x="20" y="60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6" y="60"/>
                    <a:pt x="14" y="59"/>
                    <a:pt x="11" y="59"/>
                  </a:cubicBezTo>
                  <a:cubicBezTo>
                    <a:pt x="9" y="59"/>
                    <a:pt x="7" y="59"/>
                    <a:pt x="5" y="59"/>
                  </a:cubicBezTo>
                  <a:cubicBezTo>
                    <a:pt x="2" y="58"/>
                    <a:pt x="1" y="60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5" y="68"/>
                    <a:pt x="8" y="68"/>
                    <a:pt x="10" y="69"/>
                  </a:cubicBezTo>
                  <a:cubicBezTo>
                    <a:pt x="12" y="69"/>
                    <a:pt x="14" y="70"/>
                    <a:pt x="16" y="70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8" y="72"/>
                    <a:pt x="18" y="74"/>
                    <a:pt x="18" y="75"/>
                  </a:cubicBezTo>
                  <a:cubicBezTo>
                    <a:pt x="18" y="77"/>
                    <a:pt x="18" y="78"/>
                    <a:pt x="18" y="80"/>
                  </a:cubicBezTo>
                  <a:cubicBezTo>
                    <a:pt x="17" y="80"/>
                    <a:pt x="16" y="80"/>
                    <a:pt x="16" y="80"/>
                  </a:cubicBezTo>
                  <a:cubicBezTo>
                    <a:pt x="14" y="81"/>
                    <a:pt x="12" y="81"/>
                    <a:pt x="10" y="82"/>
                  </a:cubicBezTo>
                  <a:cubicBezTo>
                    <a:pt x="8" y="82"/>
                    <a:pt x="5" y="83"/>
                    <a:pt x="3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1" y="90"/>
                    <a:pt x="2" y="92"/>
                    <a:pt x="5" y="92"/>
                  </a:cubicBezTo>
                  <a:cubicBezTo>
                    <a:pt x="7" y="92"/>
                    <a:pt x="9" y="91"/>
                    <a:pt x="11" y="91"/>
                  </a:cubicBezTo>
                  <a:cubicBezTo>
                    <a:pt x="14" y="91"/>
                    <a:pt x="16" y="91"/>
                    <a:pt x="18" y="91"/>
                  </a:cubicBezTo>
                  <a:cubicBezTo>
                    <a:pt x="18" y="91"/>
                    <a:pt x="19" y="91"/>
                    <a:pt x="20" y="91"/>
                  </a:cubicBezTo>
                  <a:cubicBezTo>
                    <a:pt x="20" y="93"/>
                    <a:pt x="21" y="96"/>
                    <a:pt x="23" y="99"/>
                  </a:cubicBezTo>
                  <a:cubicBezTo>
                    <a:pt x="22" y="99"/>
                    <a:pt x="21" y="99"/>
                    <a:pt x="21" y="100"/>
                  </a:cubicBezTo>
                  <a:cubicBezTo>
                    <a:pt x="19" y="101"/>
                    <a:pt x="18" y="102"/>
                    <a:pt x="16" y="103"/>
                  </a:cubicBezTo>
                  <a:cubicBezTo>
                    <a:pt x="14" y="105"/>
                    <a:pt x="12" y="106"/>
                    <a:pt x="10" y="107"/>
                  </a:cubicBezTo>
                  <a:cubicBezTo>
                    <a:pt x="9" y="109"/>
                    <a:pt x="8" y="111"/>
                    <a:pt x="9" y="113"/>
                  </a:cubicBezTo>
                  <a:cubicBezTo>
                    <a:pt x="10" y="115"/>
                    <a:pt x="13" y="116"/>
                    <a:pt x="14" y="115"/>
                  </a:cubicBezTo>
                  <a:cubicBezTo>
                    <a:pt x="17" y="114"/>
                    <a:pt x="19" y="113"/>
                    <a:pt x="21" y="112"/>
                  </a:cubicBezTo>
                  <a:cubicBezTo>
                    <a:pt x="23" y="111"/>
                    <a:pt x="25" y="110"/>
                    <a:pt x="26" y="109"/>
                  </a:cubicBezTo>
                  <a:cubicBezTo>
                    <a:pt x="27" y="109"/>
                    <a:pt x="28" y="109"/>
                    <a:pt x="28" y="108"/>
                  </a:cubicBezTo>
                  <a:cubicBezTo>
                    <a:pt x="30" y="111"/>
                    <a:pt x="32" y="113"/>
                    <a:pt x="34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1" y="118"/>
                    <a:pt x="30" y="120"/>
                    <a:pt x="29" y="122"/>
                  </a:cubicBezTo>
                  <a:cubicBezTo>
                    <a:pt x="28" y="124"/>
                    <a:pt x="27" y="126"/>
                    <a:pt x="25" y="128"/>
                  </a:cubicBezTo>
                  <a:cubicBezTo>
                    <a:pt x="24" y="129"/>
                    <a:pt x="24" y="132"/>
                    <a:pt x="26" y="133"/>
                  </a:cubicBezTo>
                  <a:cubicBezTo>
                    <a:pt x="28" y="134"/>
                    <a:pt x="30" y="134"/>
                    <a:pt x="32" y="133"/>
                  </a:cubicBezTo>
                  <a:cubicBezTo>
                    <a:pt x="33" y="131"/>
                    <a:pt x="35" y="130"/>
                    <a:pt x="36" y="128"/>
                  </a:cubicBezTo>
                  <a:cubicBezTo>
                    <a:pt x="38" y="127"/>
                    <a:pt x="39" y="125"/>
                    <a:pt x="41" y="124"/>
                  </a:cubicBezTo>
                  <a:cubicBezTo>
                    <a:pt x="41" y="123"/>
                    <a:pt x="42" y="123"/>
                    <a:pt x="42" y="122"/>
                  </a:cubicBezTo>
                  <a:cubicBezTo>
                    <a:pt x="45" y="124"/>
                    <a:pt x="47" y="125"/>
                    <a:pt x="50" y="127"/>
                  </a:cubicBezTo>
                  <a:cubicBezTo>
                    <a:pt x="50" y="127"/>
                    <a:pt x="49" y="128"/>
                    <a:pt x="49" y="129"/>
                  </a:cubicBezTo>
                  <a:cubicBezTo>
                    <a:pt x="49" y="130"/>
                    <a:pt x="48" y="132"/>
                    <a:pt x="48" y="135"/>
                  </a:cubicBezTo>
                  <a:cubicBezTo>
                    <a:pt x="47" y="137"/>
                    <a:pt x="47" y="139"/>
                    <a:pt x="46" y="141"/>
                  </a:cubicBezTo>
                  <a:cubicBezTo>
                    <a:pt x="45" y="143"/>
                    <a:pt x="47" y="145"/>
                    <a:pt x="49" y="146"/>
                  </a:cubicBezTo>
                  <a:cubicBezTo>
                    <a:pt x="51" y="147"/>
                    <a:pt x="53" y="146"/>
                    <a:pt x="54" y="144"/>
                  </a:cubicBezTo>
                  <a:cubicBezTo>
                    <a:pt x="55" y="142"/>
                    <a:pt x="56" y="140"/>
                    <a:pt x="57" y="138"/>
                  </a:cubicBezTo>
                  <a:cubicBezTo>
                    <a:pt x="58" y="136"/>
                    <a:pt x="59" y="134"/>
                    <a:pt x="59" y="132"/>
                  </a:cubicBezTo>
                  <a:cubicBezTo>
                    <a:pt x="60" y="132"/>
                    <a:pt x="60" y="131"/>
                    <a:pt x="60" y="130"/>
                  </a:cubicBezTo>
                  <a:cubicBezTo>
                    <a:pt x="63" y="131"/>
                    <a:pt x="66" y="132"/>
                    <a:pt x="69" y="132"/>
                  </a:cubicBezTo>
                  <a:cubicBezTo>
                    <a:pt x="69" y="133"/>
                    <a:pt x="69" y="133"/>
                    <a:pt x="69" y="134"/>
                  </a:cubicBezTo>
                  <a:cubicBezTo>
                    <a:pt x="69" y="136"/>
                    <a:pt x="69" y="138"/>
                    <a:pt x="70" y="140"/>
                  </a:cubicBezTo>
                  <a:cubicBezTo>
                    <a:pt x="70" y="142"/>
                    <a:pt x="70" y="145"/>
                    <a:pt x="70" y="147"/>
                  </a:cubicBezTo>
                  <a:cubicBezTo>
                    <a:pt x="70" y="149"/>
                    <a:pt x="72" y="151"/>
                    <a:pt x="74" y="151"/>
                  </a:cubicBezTo>
                  <a:cubicBezTo>
                    <a:pt x="77" y="151"/>
                    <a:pt x="78" y="149"/>
                    <a:pt x="79" y="147"/>
                  </a:cubicBezTo>
                  <a:cubicBezTo>
                    <a:pt x="79" y="145"/>
                    <a:pt x="79" y="142"/>
                    <a:pt x="79" y="140"/>
                  </a:cubicBezTo>
                  <a:cubicBezTo>
                    <a:pt x="79" y="138"/>
                    <a:pt x="80" y="136"/>
                    <a:pt x="80" y="134"/>
                  </a:cubicBezTo>
                  <a:cubicBezTo>
                    <a:pt x="80" y="133"/>
                    <a:pt x="80" y="133"/>
                    <a:pt x="80" y="132"/>
                  </a:cubicBezTo>
                  <a:cubicBezTo>
                    <a:pt x="83" y="132"/>
                    <a:pt x="86" y="131"/>
                    <a:pt x="88" y="130"/>
                  </a:cubicBezTo>
                  <a:cubicBezTo>
                    <a:pt x="89" y="131"/>
                    <a:pt x="89" y="132"/>
                    <a:pt x="89" y="132"/>
                  </a:cubicBezTo>
                  <a:cubicBezTo>
                    <a:pt x="90" y="134"/>
                    <a:pt x="91" y="136"/>
                    <a:pt x="92" y="138"/>
                  </a:cubicBezTo>
                  <a:cubicBezTo>
                    <a:pt x="93" y="140"/>
                    <a:pt x="94" y="142"/>
                    <a:pt x="95" y="144"/>
                  </a:cubicBezTo>
                  <a:cubicBezTo>
                    <a:pt x="96" y="146"/>
                    <a:pt x="98" y="147"/>
                    <a:pt x="100" y="146"/>
                  </a:cubicBezTo>
                  <a:cubicBezTo>
                    <a:pt x="102" y="145"/>
                    <a:pt x="103" y="143"/>
                    <a:pt x="103" y="141"/>
                  </a:cubicBezTo>
                  <a:cubicBezTo>
                    <a:pt x="102" y="139"/>
                    <a:pt x="102" y="137"/>
                    <a:pt x="101" y="135"/>
                  </a:cubicBezTo>
                  <a:cubicBezTo>
                    <a:pt x="101" y="132"/>
                    <a:pt x="100" y="130"/>
                    <a:pt x="100" y="129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102" y="125"/>
                    <a:pt x="104" y="124"/>
                    <a:pt x="106" y="122"/>
                  </a:cubicBezTo>
                  <a:cubicBezTo>
                    <a:pt x="107" y="123"/>
                    <a:pt x="107" y="123"/>
                    <a:pt x="108" y="124"/>
                  </a:cubicBezTo>
                  <a:cubicBezTo>
                    <a:pt x="109" y="125"/>
                    <a:pt x="111" y="127"/>
                    <a:pt x="112" y="128"/>
                  </a:cubicBezTo>
                  <a:cubicBezTo>
                    <a:pt x="114" y="130"/>
                    <a:pt x="115" y="131"/>
                    <a:pt x="117" y="133"/>
                  </a:cubicBezTo>
                  <a:cubicBezTo>
                    <a:pt x="119" y="134"/>
                    <a:pt x="121" y="134"/>
                    <a:pt x="123" y="133"/>
                  </a:cubicBezTo>
                  <a:cubicBezTo>
                    <a:pt x="124" y="132"/>
                    <a:pt x="125" y="129"/>
                    <a:pt x="124" y="128"/>
                  </a:cubicBezTo>
                  <a:cubicBezTo>
                    <a:pt x="122" y="126"/>
                    <a:pt x="121" y="124"/>
                    <a:pt x="120" y="122"/>
                  </a:cubicBezTo>
                  <a:cubicBezTo>
                    <a:pt x="119" y="120"/>
                    <a:pt x="117" y="118"/>
                    <a:pt x="116" y="117"/>
                  </a:cubicBezTo>
                  <a:cubicBezTo>
                    <a:pt x="116" y="116"/>
                    <a:pt x="115" y="116"/>
                    <a:pt x="115" y="115"/>
                  </a:cubicBezTo>
                  <a:cubicBezTo>
                    <a:pt x="117" y="113"/>
                    <a:pt x="119" y="111"/>
                    <a:pt x="121" y="108"/>
                  </a:cubicBezTo>
                  <a:cubicBezTo>
                    <a:pt x="121" y="109"/>
                    <a:pt x="122" y="109"/>
                    <a:pt x="122" y="109"/>
                  </a:cubicBezTo>
                  <a:cubicBezTo>
                    <a:pt x="124" y="110"/>
                    <a:pt x="126" y="111"/>
                    <a:pt x="128" y="112"/>
                  </a:cubicBezTo>
                  <a:cubicBezTo>
                    <a:pt x="130" y="113"/>
                    <a:pt x="132" y="114"/>
                    <a:pt x="134" y="115"/>
                  </a:cubicBezTo>
                  <a:cubicBezTo>
                    <a:pt x="136" y="116"/>
                    <a:pt x="139" y="115"/>
                    <a:pt x="140" y="113"/>
                  </a:cubicBezTo>
                  <a:cubicBezTo>
                    <a:pt x="141" y="111"/>
                    <a:pt x="140" y="109"/>
                    <a:pt x="139" y="107"/>
                  </a:cubicBezTo>
                  <a:cubicBezTo>
                    <a:pt x="137" y="106"/>
                    <a:pt x="135" y="105"/>
                    <a:pt x="133" y="103"/>
                  </a:cubicBezTo>
                  <a:cubicBezTo>
                    <a:pt x="131" y="102"/>
                    <a:pt x="129" y="101"/>
                    <a:pt x="128" y="100"/>
                  </a:cubicBezTo>
                  <a:cubicBezTo>
                    <a:pt x="127" y="99"/>
                    <a:pt x="127" y="99"/>
                    <a:pt x="126" y="99"/>
                  </a:cubicBezTo>
                  <a:cubicBezTo>
                    <a:pt x="127" y="96"/>
                    <a:pt x="128" y="93"/>
                    <a:pt x="129" y="91"/>
                  </a:cubicBezTo>
                  <a:cubicBezTo>
                    <a:pt x="130" y="91"/>
                    <a:pt x="130" y="91"/>
                    <a:pt x="131" y="91"/>
                  </a:cubicBezTo>
                  <a:cubicBezTo>
                    <a:pt x="133" y="91"/>
                    <a:pt x="135" y="91"/>
                    <a:pt x="137" y="91"/>
                  </a:cubicBezTo>
                  <a:cubicBezTo>
                    <a:pt x="140" y="91"/>
                    <a:pt x="142" y="92"/>
                    <a:pt x="144" y="92"/>
                  </a:cubicBezTo>
                  <a:cubicBezTo>
                    <a:pt x="146" y="92"/>
                    <a:pt x="148" y="90"/>
                    <a:pt x="149" y="88"/>
                  </a:cubicBezTo>
                  <a:cubicBezTo>
                    <a:pt x="149" y="86"/>
                    <a:pt x="148" y="84"/>
                    <a:pt x="146" y="84"/>
                  </a:cubicBezTo>
                  <a:close/>
                  <a:moveTo>
                    <a:pt x="89" y="75"/>
                  </a:moveTo>
                  <a:cubicBezTo>
                    <a:pt x="89" y="83"/>
                    <a:pt x="82" y="89"/>
                    <a:pt x="74" y="89"/>
                  </a:cubicBezTo>
                  <a:cubicBezTo>
                    <a:pt x="67" y="89"/>
                    <a:pt x="60" y="83"/>
                    <a:pt x="60" y="75"/>
                  </a:cubicBezTo>
                  <a:cubicBezTo>
                    <a:pt x="60" y="67"/>
                    <a:pt x="67" y="61"/>
                    <a:pt x="74" y="61"/>
                  </a:cubicBezTo>
                  <a:cubicBezTo>
                    <a:pt x="82" y="61"/>
                    <a:pt x="89" y="67"/>
                    <a:pt x="89" y="75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Sliḍê">
              <a:extLst>
                <a:ext uri="{FF2B5EF4-FFF2-40B4-BE49-F238E27FC236}">
                  <a16:creationId xmlns:a16="http://schemas.microsoft.com/office/drawing/2014/main" id="{8321C100-7D25-44FA-AB57-653C43081E5D}"/>
                </a:ext>
              </a:extLst>
            </p:cNvPr>
            <p:cNvSpPr/>
            <p:nvPr/>
          </p:nvSpPr>
          <p:spPr bwMode="auto">
            <a:xfrm>
              <a:off x="5801276" y="2032955"/>
              <a:ext cx="2143471" cy="2146757"/>
            </a:xfrm>
            <a:custGeom>
              <a:avLst/>
              <a:gdLst/>
              <a:ahLst/>
              <a:cxnLst>
                <a:cxn ang="0">
                  <a:pos x="1043" y="507"/>
                </a:cxn>
                <a:cxn ang="0">
                  <a:pos x="1036" y="455"/>
                </a:cxn>
                <a:cxn ang="0">
                  <a:pos x="1024" y="404"/>
                </a:cxn>
                <a:cxn ang="0">
                  <a:pos x="1007" y="355"/>
                </a:cxn>
                <a:cxn ang="0">
                  <a:pos x="985" y="307"/>
                </a:cxn>
                <a:cxn ang="0">
                  <a:pos x="957" y="263"/>
                </a:cxn>
                <a:cxn ang="0">
                  <a:pos x="926" y="221"/>
                </a:cxn>
                <a:cxn ang="0">
                  <a:pos x="890" y="183"/>
                </a:cxn>
                <a:cxn ang="0">
                  <a:pos x="850" y="149"/>
                </a:cxn>
                <a:cxn ang="0">
                  <a:pos x="807" y="119"/>
                </a:cxn>
                <a:cxn ang="0">
                  <a:pos x="761" y="93"/>
                </a:cxn>
                <a:cxn ang="0">
                  <a:pos x="713" y="73"/>
                </a:cxn>
                <a:cxn ang="0">
                  <a:pos x="663" y="58"/>
                </a:cxn>
                <a:cxn ang="0">
                  <a:pos x="611" y="48"/>
                </a:cxn>
                <a:cxn ang="0">
                  <a:pos x="559" y="44"/>
                </a:cxn>
                <a:cxn ang="0">
                  <a:pos x="507" y="45"/>
                </a:cxn>
                <a:cxn ang="0">
                  <a:pos x="455" y="52"/>
                </a:cxn>
                <a:cxn ang="0">
                  <a:pos x="404" y="64"/>
                </a:cxn>
                <a:cxn ang="0">
                  <a:pos x="354" y="81"/>
                </a:cxn>
                <a:cxn ang="0">
                  <a:pos x="307" y="104"/>
                </a:cxn>
                <a:cxn ang="0">
                  <a:pos x="262" y="131"/>
                </a:cxn>
                <a:cxn ang="0">
                  <a:pos x="221" y="163"/>
                </a:cxn>
                <a:cxn ang="0">
                  <a:pos x="183" y="199"/>
                </a:cxn>
                <a:cxn ang="0">
                  <a:pos x="148" y="239"/>
                </a:cxn>
                <a:cxn ang="0">
                  <a:pos x="119" y="282"/>
                </a:cxn>
                <a:cxn ang="0">
                  <a:pos x="93" y="328"/>
                </a:cxn>
                <a:cxn ang="0">
                  <a:pos x="73" y="376"/>
                </a:cxn>
                <a:cxn ang="0">
                  <a:pos x="58" y="426"/>
                </a:cxn>
                <a:cxn ang="0">
                  <a:pos x="48" y="478"/>
                </a:cxn>
                <a:cxn ang="0">
                  <a:pos x="44" y="530"/>
                </a:cxn>
                <a:cxn ang="0">
                  <a:pos x="45" y="582"/>
                </a:cxn>
                <a:cxn ang="0">
                  <a:pos x="52" y="634"/>
                </a:cxn>
                <a:cxn ang="0">
                  <a:pos x="64" y="686"/>
                </a:cxn>
                <a:cxn ang="0">
                  <a:pos x="81" y="735"/>
                </a:cxn>
                <a:cxn ang="0">
                  <a:pos x="104" y="782"/>
                </a:cxn>
                <a:cxn ang="0">
                  <a:pos x="131" y="827"/>
                </a:cxn>
                <a:cxn ang="0">
                  <a:pos x="163" y="869"/>
                </a:cxn>
                <a:cxn ang="0">
                  <a:pos x="199" y="907"/>
                </a:cxn>
                <a:cxn ang="0">
                  <a:pos x="238" y="941"/>
                </a:cxn>
                <a:cxn ang="0">
                  <a:pos x="281" y="971"/>
                </a:cxn>
                <a:cxn ang="0">
                  <a:pos x="327" y="996"/>
                </a:cxn>
                <a:cxn ang="0">
                  <a:pos x="375" y="1017"/>
                </a:cxn>
                <a:cxn ang="0">
                  <a:pos x="426" y="1032"/>
                </a:cxn>
                <a:cxn ang="0">
                  <a:pos x="477" y="1041"/>
                </a:cxn>
                <a:cxn ang="0">
                  <a:pos x="529" y="1046"/>
                </a:cxn>
                <a:cxn ang="0">
                  <a:pos x="582" y="1045"/>
                </a:cxn>
                <a:cxn ang="0">
                  <a:pos x="633" y="1038"/>
                </a:cxn>
                <a:cxn ang="0">
                  <a:pos x="684" y="1026"/>
                </a:cxn>
                <a:cxn ang="0">
                  <a:pos x="734" y="1009"/>
                </a:cxn>
                <a:cxn ang="0">
                  <a:pos x="781" y="986"/>
                </a:cxn>
                <a:cxn ang="0">
                  <a:pos x="826" y="959"/>
                </a:cxn>
                <a:cxn ang="0">
                  <a:pos x="867" y="927"/>
                </a:cxn>
                <a:cxn ang="0">
                  <a:pos x="906" y="891"/>
                </a:cxn>
                <a:cxn ang="0">
                  <a:pos x="940" y="851"/>
                </a:cxn>
                <a:cxn ang="0">
                  <a:pos x="970" y="808"/>
                </a:cxn>
                <a:cxn ang="0">
                  <a:pos x="995" y="762"/>
                </a:cxn>
                <a:cxn ang="0">
                  <a:pos x="1015" y="714"/>
                </a:cxn>
                <a:cxn ang="0">
                  <a:pos x="1030" y="664"/>
                </a:cxn>
                <a:cxn ang="0">
                  <a:pos x="1040" y="612"/>
                </a:cxn>
                <a:cxn ang="0">
                  <a:pos x="1044" y="560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1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1" y="533"/>
                    <a:pt x="1078" y="533"/>
                  </a:cubicBezTo>
                  <a:cubicBezTo>
                    <a:pt x="1074" y="533"/>
                    <a:pt x="1059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5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8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8"/>
                    <a:pt x="1077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4" y="422"/>
                  </a:cubicBezTo>
                  <a:cubicBezTo>
                    <a:pt x="1060" y="423"/>
                    <a:pt x="1045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8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3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1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40" y="321"/>
                    <a:pt x="1038" y="319"/>
                    <a:pt x="1035" y="317"/>
                  </a:cubicBezTo>
                  <a:cubicBezTo>
                    <a:pt x="1032" y="316"/>
                    <a:pt x="1030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2" y="321"/>
                    <a:pt x="988" y="314"/>
                    <a:pt x="985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9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70" y="282"/>
                  </a:cubicBezTo>
                  <a:cubicBezTo>
                    <a:pt x="966" y="275"/>
                    <a:pt x="962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9"/>
                  </a:cubicBezTo>
                  <a:cubicBezTo>
                    <a:pt x="935" y="233"/>
                    <a:pt x="930" y="227"/>
                    <a:pt x="926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1"/>
                  </a:cubicBezTo>
                  <a:cubicBezTo>
                    <a:pt x="946" y="178"/>
                    <a:pt x="944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6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2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5" y="138"/>
                    <a:pt x="892" y="140"/>
                  </a:cubicBezTo>
                  <a:cubicBezTo>
                    <a:pt x="890" y="142"/>
                    <a:pt x="878" y="153"/>
                    <a:pt x="868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6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6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9" y="75"/>
                    <a:pt x="816" y="73"/>
                  </a:cubicBezTo>
                  <a:cubicBezTo>
                    <a:pt x="813" y="72"/>
                    <a:pt x="811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5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3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5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7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7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4" y="20"/>
                  </a:cubicBezTo>
                  <a:cubicBezTo>
                    <a:pt x="643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2" y="18"/>
                    <a:pt x="612" y="15"/>
                  </a:cubicBezTo>
                  <a:cubicBezTo>
                    <a:pt x="612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1" y="7"/>
                    <a:pt x="589" y="9"/>
                    <a:pt x="588" y="12"/>
                  </a:cubicBezTo>
                  <a:cubicBezTo>
                    <a:pt x="588" y="15"/>
                    <a:pt x="584" y="31"/>
                    <a:pt x="582" y="45"/>
                  </a:cubicBezTo>
                  <a:cubicBezTo>
                    <a:pt x="574" y="45"/>
                    <a:pt x="567" y="44"/>
                    <a:pt x="559" y="44"/>
                  </a:cubicBezTo>
                  <a:cubicBezTo>
                    <a:pt x="558" y="30"/>
                    <a:pt x="556" y="14"/>
                    <a:pt x="556" y="11"/>
                  </a:cubicBezTo>
                  <a:cubicBezTo>
                    <a:pt x="556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1"/>
                  </a:cubicBezTo>
                  <a:cubicBezTo>
                    <a:pt x="532" y="14"/>
                    <a:pt x="531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8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70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6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70" y="32"/>
                  </a:cubicBezTo>
                  <a:cubicBezTo>
                    <a:pt x="368" y="35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9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9" y="92"/>
                    <a:pt x="289" y="79"/>
                    <a:pt x="288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9" y="91"/>
                    <a:pt x="275" y="105"/>
                    <a:pt x="281" y="119"/>
                  </a:cubicBezTo>
                  <a:cubicBezTo>
                    <a:pt x="275" y="123"/>
                    <a:pt x="269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3" y="102"/>
                  </a:cubicBezTo>
                  <a:cubicBezTo>
                    <a:pt x="230" y="102"/>
                    <a:pt x="227" y="103"/>
                    <a:pt x="225" y="104"/>
                  </a:cubicBezTo>
                  <a:cubicBezTo>
                    <a:pt x="222" y="106"/>
                    <a:pt x="221" y="109"/>
                    <a:pt x="220" y="111"/>
                  </a:cubicBezTo>
                  <a:cubicBezTo>
                    <a:pt x="219" y="114"/>
                    <a:pt x="220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7" y="153"/>
                    <a:pt x="178" y="156"/>
                  </a:cubicBezTo>
                  <a:cubicBezTo>
                    <a:pt x="180" y="158"/>
                    <a:pt x="190" y="171"/>
                    <a:pt x="199" y="183"/>
                  </a:cubicBezTo>
                  <a:cubicBezTo>
                    <a:pt x="193" y="188"/>
                    <a:pt x="188" y="193"/>
                    <a:pt x="183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1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9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3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6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3" y="275"/>
                    <a:pt x="119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80" y="323"/>
                    <a:pt x="65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9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9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4" y="369"/>
                    <a:pt x="40" y="369"/>
                  </a:cubicBezTo>
                  <a:cubicBezTo>
                    <a:pt x="37" y="368"/>
                    <a:pt x="35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1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5" y="426"/>
                    <a:pt x="13" y="429"/>
                    <a:pt x="12" y="432"/>
                  </a:cubicBezTo>
                  <a:cubicBezTo>
                    <a:pt x="12" y="435"/>
                    <a:pt x="12" y="438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1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1" y="533"/>
                  </a:cubicBezTo>
                  <a:cubicBezTo>
                    <a:pt x="8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8" y="556"/>
                    <a:pt x="11" y="557"/>
                  </a:cubicBezTo>
                  <a:cubicBezTo>
                    <a:pt x="14" y="557"/>
                    <a:pt x="30" y="559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2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3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1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8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5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1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5" y="721"/>
                    <a:pt x="37" y="722"/>
                    <a:pt x="40" y="721"/>
                  </a:cubicBezTo>
                  <a:cubicBezTo>
                    <a:pt x="44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9" y="742"/>
                    <a:pt x="55" y="750"/>
                    <a:pt x="52" y="752"/>
                  </a:cubicBezTo>
                  <a:cubicBezTo>
                    <a:pt x="49" y="753"/>
                    <a:pt x="48" y="756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9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5" y="772"/>
                    <a:pt x="80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9" y="808"/>
                  </a:cubicBezTo>
                  <a:cubicBezTo>
                    <a:pt x="123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6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3" y="863"/>
                    <a:pt x="104" y="865"/>
                  </a:cubicBezTo>
                  <a:cubicBezTo>
                    <a:pt x="106" y="868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3" y="891"/>
                  </a:cubicBezTo>
                  <a:cubicBezTo>
                    <a:pt x="188" y="897"/>
                    <a:pt x="193" y="902"/>
                    <a:pt x="199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7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20" y="973"/>
                    <a:pt x="219" y="976"/>
                    <a:pt x="220" y="979"/>
                  </a:cubicBezTo>
                  <a:cubicBezTo>
                    <a:pt x="221" y="981"/>
                    <a:pt x="222" y="984"/>
                    <a:pt x="225" y="986"/>
                  </a:cubicBezTo>
                  <a:cubicBezTo>
                    <a:pt x="227" y="987"/>
                    <a:pt x="230" y="988"/>
                    <a:pt x="233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9" y="963"/>
                    <a:pt x="275" y="967"/>
                    <a:pt x="281" y="971"/>
                  </a:cubicBezTo>
                  <a:cubicBezTo>
                    <a:pt x="275" y="984"/>
                    <a:pt x="269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8" y="1014"/>
                  </a:cubicBezTo>
                  <a:cubicBezTo>
                    <a:pt x="289" y="1011"/>
                    <a:pt x="299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3"/>
                  </a:cubicBezTo>
                  <a:cubicBezTo>
                    <a:pt x="326" y="1044"/>
                    <a:pt x="329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3"/>
                    <a:pt x="368" y="1055"/>
                    <a:pt x="370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6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7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70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8" y="1083"/>
                    <a:pt x="499" y="1081"/>
                    <a:pt x="500" y="1078"/>
                  </a:cubicBezTo>
                  <a:cubicBezTo>
                    <a:pt x="501" y="1075"/>
                    <a:pt x="504" y="1059"/>
                    <a:pt x="507" y="1045"/>
                  </a:cubicBezTo>
                  <a:cubicBezTo>
                    <a:pt x="514" y="1045"/>
                    <a:pt x="522" y="1046"/>
                    <a:pt x="529" y="1046"/>
                  </a:cubicBezTo>
                  <a:cubicBezTo>
                    <a:pt x="531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9"/>
                    <a:pt x="552" y="1087"/>
                  </a:cubicBezTo>
                  <a:cubicBezTo>
                    <a:pt x="554" y="1085"/>
                    <a:pt x="556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7" y="1046"/>
                    <a:pt x="574" y="1045"/>
                    <a:pt x="582" y="1045"/>
                  </a:cubicBezTo>
                  <a:cubicBezTo>
                    <a:pt x="584" y="1059"/>
                    <a:pt x="588" y="1075"/>
                    <a:pt x="588" y="1078"/>
                  </a:cubicBezTo>
                  <a:cubicBezTo>
                    <a:pt x="589" y="1081"/>
                    <a:pt x="591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2" y="1078"/>
                    <a:pt x="612" y="1075"/>
                  </a:cubicBezTo>
                  <a:cubicBezTo>
                    <a:pt x="612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3" y="1067"/>
                    <a:pt x="644" y="1070"/>
                  </a:cubicBezTo>
                  <a:cubicBezTo>
                    <a:pt x="644" y="1073"/>
                    <a:pt x="646" y="1075"/>
                    <a:pt x="649" y="1077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7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7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3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3" y="1044"/>
                    <a:pt x="765" y="1043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5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1" y="1019"/>
                    <a:pt x="813" y="1018"/>
                    <a:pt x="816" y="1017"/>
                  </a:cubicBezTo>
                  <a:cubicBezTo>
                    <a:pt x="819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6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6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5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2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6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4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6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8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2" y="821"/>
                    <a:pt x="966" y="815"/>
                    <a:pt x="970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9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5" y="782"/>
                  </a:cubicBezTo>
                  <a:cubicBezTo>
                    <a:pt x="988" y="776"/>
                    <a:pt x="992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30" y="774"/>
                    <a:pt x="1032" y="774"/>
                    <a:pt x="1035" y="772"/>
                  </a:cubicBezTo>
                  <a:cubicBezTo>
                    <a:pt x="1038" y="771"/>
                    <a:pt x="1040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1" y="756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8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8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5" y="665"/>
                    <a:pt x="1060" y="667"/>
                    <a:pt x="1064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7" y="655"/>
                    <a:pt x="1076" y="652"/>
                    <a:pt x="1075" y="650"/>
                  </a:cubicBezTo>
                  <a:cubicBezTo>
                    <a:pt x="1073" y="648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8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3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5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2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9" y="559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şlïḓè">
              <a:extLst>
                <a:ext uri="{FF2B5EF4-FFF2-40B4-BE49-F238E27FC236}">
                  <a16:creationId xmlns:a16="http://schemas.microsoft.com/office/drawing/2014/main" id="{2DD56786-AF4C-4F8A-9AEE-E183E5A1A28D}"/>
                </a:ext>
              </a:extLst>
            </p:cNvPr>
            <p:cNvSpPr/>
            <p:nvPr/>
          </p:nvSpPr>
          <p:spPr bwMode="auto">
            <a:xfrm>
              <a:off x="3491911" y="2933049"/>
              <a:ext cx="840963" cy="840964"/>
            </a:xfrm>
            <a:custGeom>
              <a:avLst/>
              <a:gdLst/>
              <a:ahLst/>
              <a:cxnLst>
                <a:cxn ang="0">
                  <a:pos x="420" y="206"/>
                </a:cxn>
                <a:cxn ang="0">
                  <a:pos x="423" y="176"/>
                </a:cxn>
                <a:cxn ang="0">
                  <a:pos x="410" y="149"/>
                </a:cxn>
                <a:cxn ang="0">
                  <a:pos x="384" y="141"/>
                </a:cxn>
                <a:cxn ang="0">
                  <a:pos x="394" y="103"/>
                </a:cxn>
                <a:cxn ang="0">
                  <a:pos x="378" y="81"/>
                </a:cxn>
                <a:cxn ang="0">
                  <a:pos x="340" y="77"/>
                </a:cxn>
                <a:cxn ang="0">
                  <a:pos x="341" y="50"/>
                </a:cxn>
                <a:cxn ang="0">
                  <a:pos x="320" y="28"/>
                </a:cxn>
                <a:cxn ang="0">
                  <a:pos x="291" y="21"/>
                </a:cxn>
                <a:cxn ang="0">
                  <a:pos x="268" y="36"/>
                </a:cxn>
                <a:cxn ang="0">
                  <a:pos x="245" y="4"/>
                </a:cxn>
                <a:cxn ang="0">
                  <a:pos x="218" y="1"/>
                </a:cxn>
                <a:cxn ang="0">
                  <a:pos x="190" y="29"/>
                </a:cxn>
                <a:cxn ang="0">
                  <a:pos x="170" y="10"/>
                </a:cxn>
                <a:cxn ang="0">
                  <a:pos x="140" y="12"/>
                </a:cxn>
                <a:cxn ang="0">
                  <a:pos x="116" y="30"/>
                </a:cxn>
                <a:cxn ang="0">
                  <a:pos x="112" y="57"/>
                </a:cxn>
                <a:cxn ang="0">
                  <a:pos x="74" y="54"/>
                </a:cxn>
                <a:cxn ang="0">
                  <a:pos x="54" y="73"/>
                </a:cxn>
                <a:cxn ang="0">
                  <a:pos x="58" y="112"/>
                </a:cxn>
                <a:cxn ang="0">
                  <a:pos x="30" y="116"/>
                </a:cxn>
                <a:cxn ang="0">
                  <a:pos x="13" y="140"/>
                </a:cxn>
                <a:cxn ang="0">
                  <a:pos x="11" y="170"/>
                </a:cxn>
                <a:cxn ang="0">
                  <a:pos x="29" y="190"/>
                </a:cxn>
                <a:cxn ang="0">
                  <a:pos x="2" y="218"/>
                </a:cxn>
                <a:cxn ang="0">
                  <a:pos x="4" y="245"/>
                </a:cxn>
                <a:cxn ang="0">
                  <a:pos x="36" y="268"/>
                </a:cxn>
                <a:cxn ang="0">
                  <a:pos x="21" y="291"/>
                </a:cxn>
                <a:cxn ang="0">
                  <a:pos x="29" y="320"/>
                </a:cxn>
                <a:cxn ang="0">
                  <a:pos x="50" y="341"/>
                </a:cxn>
                <a:cxn ang="0">
                  <a:pos x="77" y="340"/>
                </a:cxn>
                <a:cxn ang="0">
                  <a:pos x="81" y="379"/>
                </a:cxn>
                <a:cxn ang="0">
                  <a:pos x="103" y="394"/>
                </a:cxn>
                <a:cxn ang="0">
                  <a:pos x="141" y="384"/>
                </a:cxn>
                <a:cxn ang="0">
                  <a:pos x="149" y="411"/>
                </a:cxn>
                <a:cxn ang="0">
                  <a:pos x="176" y="424"/>
                </a:cxn>
                <a:cxn ang="0">
                  <a:pos x="206" y="420"/>
                </a:cxn>
                <a:cxn ang="0">
                  <a:pos x="223" y="399"/>
                </a:cxn>
                <a:cxn ang="0">
                  <a:pos x="255" y="421"/>
                </a:cxn>
                <a:cxn ang="0">
                  <a:pos x="281" y="414"/>
                </a:cxn>
                <a:cxn ang="0">
                  <a:pos x="298" y="379"/>
                </a:cxn>
                <a:cxn ang="0">
                  <a:pos x="323" y="389"/>
                </a:cxn>
                <a:cxn ang="0">
                  <a:pos x="350" y="377"/>
                </a:cxn>
                <a:cxn ang="0">
                  <a:pos x="367" y="352"/>
                </a:cxn>
                <a:cxn ang="0">
                  <a:pos x="361" y="325"/>
                </a:cxn>
                <a:cxn ang="0">
                  <a:pos x="399" y="315"/>
                </a:cxn>
                <a:cxn ang="0">
                  <a:pos x="410" y="290"/>
                </a:cxn>
                <a:cxn ang="0">
                  <a:pos x="394" y="255"/>
                </a:cxn>
                <a:cxn ang="0">
                  <a:pos x="418" y="242"/>
                </a:cxn>
                <a:cxn ang="0">
                  <a:pos x="63" y="213"/>
                </a:cxn>
              </a:cxnLst>
              <a:rect l="0" t="0" r="r" b="b"/>
              <a:pathLst>
                <a:path w="427" h="427">
                  <a:moveTo>
                    <a:pt x="420" y="221"/>
                  </a:moveTo>
                  <a:cubicBezTo>
                    <a:pt x="422" y="220"/>
                    <a:pt x="424" y="219"/>
                    <a:pt x="425" y="218"/>
                  </a:cubicBezTo>
                  <a:cubicBezTo>
                    <a:pt x="426" y="217"/>
                    <a:pt x="427" y="215"/>
                    <a:pt x="427" y="213"/>
                  </a:cubicBezTo>
                  <a:cubicBezTo>
                    <a:pt x="427" y="211"/>
                    <a:pt x="426" y="210"/>
                    <a:pt x="425" y="208"/>
                  </a:cubicBezTo>
                  <a:cubicBezTo>
                    <a:pt x="424" y="207"/>
                    <a:pt x="422" y="206"/>
                    <a:pt x="420" y="206"/>
                  </a:cubicBezTo>
                  <a:cubicBezTo>
                    <a:pt x="418" y="206"/>
                    <a:pt x="408" y="205"/>
                    <a:pt x="399" y="204"/>
                  </a:cubicBezTo>
                  <a:cubicBezTo>
                    <a:pt x="398" y="199"/>
                    <a:pt x="398" y="195"/>
                    <a:pt x="397" y="190"/>
                  </a:cubicBezTo>
                  <a:cubicBezTo>
                    <a:pt x="406" y="188"/>
                    <a:pt x="416" y="185"/>
                    <a:pt x="418" y="184"/>
                  </a:cubicBezTo>
                  <a:cubicBezTo>
                    <a:pt x="420" y="184"/>
                    <a:pt x="422" y="183"/>
                    <a:pt x="422" y="181"/>
                  </a:cubicBezTo>
                  <a:cubicBezTo>
                    <a:pt x="423" y="180"/>
                    <a:pt x="424" y="178"/>
                    <a:pt x="423" y="176"/>
                  </a:cubicBezTo>
                  <a:cubicBezTo>
                    <a:pt x="423" y="174"/>
                    <a:pt x="422" y="173"/>
                    <a:pt x="421" y="172"/>
                  </a:cubicBezTo>
                  <a:cubicBezTo>
                    <a:pt x="419" y="170"/>
                    <a:pt x="418" y="170"/>
                    <a:pt x="416" y="170"/>
                  </a:cubicBezTo>
                  <a:cubicBezTo>
                    <a:pt x="414" y="170"/>
                    <a:pt x="403" y="171"/>
                    <a:pt x="394" y="172"/>
                  </a:cubicBezTo>
                  <a:cubicBezTo>
                    <a:pt x="393" y="167"/>
                    <a:pt x="392" y="163"/>
                    <a:pt x="391" y="159"/>
                  </a:cubicBezTo>
                  <a:cubicBezTo>
                    <a:pt x="399" y="155"/>
                    <a:pt x="408" y="150"/>
                    <a:pt x="410" y="149"/>
                  </a:cubicBezTo>
                  <a:cubicBezTo>
                    <a:pt x="412" y="148"/>
                    <a:pt x="413" y="147"/>
                    <a:pt x="414" y="145"/>
                  </a:cubicBezTo>
                  <a:cubicBezTo>
                    <a:pt x="414" y="144"/>
                    <a:pt x="414" y="142"/>
                    <a:pt x="414" y="140"/>
                  </a:cubicBezTo>
                  <a:cubicBezTo>
                    <a:pt x="413" y="138"/>
                    <a:pt x="412" y="137"/>
                    <a:pt x="410" y="136"/>
                  </a:cubicBezTo>
                  <a:cubicBezTo>
                    <a:pt x="409" y="135"/>
                    <a:pt x="407" y="135"/>
                    <a:pt x="405" y="135"/>
                  </a:cubicBezTo>
                  <a:cubicBezTo>
                    <a:pt x="403" y="136"/>
                    <a:pt x="393" y="138"/>
                    <a:pt x="384" y="141"/>
                  </a:cubicBezTo>
                  <a:cubicBezTo>
                    <a:pt x="382" y="137"/>
                    <a:pt x="380" y="133"/>
                    <a:pt x="378" y="129"/>
                  </a:cubicBezTo>
                  <a:cubicBezTo>
                    <a:pt x="386" y="123"/>
                    <a:pt x="394" y="117"/>
                    <a:pt x="396" y="116"/>
                  </a:cubicBezTo>
                  <a:cubicBezTo>
                    <a:pt x="398" y="115"/>
                    <a:pt x="399" y="113"/>
                    <a:pt x="399" y="112"/>
                  </a:cubicBezTo>
                  <a:cubicBezTo>
                    <a:pt x="399" y="110"/>
                    <a:pt x="399" y="108"/>
                    <a:pt x="398" y="106"/>
                  </a:cubicBezTo>
                  <a:cubicBezTo>
                    <a:pt x="397" y="105"/>
                    <a:pt x="396" y="104"/>
                    <a:pt x="394" y="103"/>
                  </a:cubicBezTo>
                  <a:cubicBezTo>
                    <a:pt x="392" y="102"/>
                    <a:pt x="390" y="102"/>
                    <a:pt x="389" y="103"/>
                  </a:cubicBezTo>
                  <a:cubicBezTo>
                    <a:pt x="387" y="104"/>
                    <a:pt x="377" y="108"/>
                    <a:pt x="369" y="112"/>
                  </a:cubicBezTo>
                  <a:cubicBezTo>
                    <a:pt x="367" y="108"/>
                    <a:pt x="364" y="105"/>
                    <a:pt x="361" y="101"/>
                  </a:cubicBezTo>
                  <a:cubicBezTo>
                    <a:pt x="368" y="94"/>
                    <a:pt x="375" y="87"/>
                    <a:pt x="377" y="86"/>
                  </a:cubicBezTo>
                  <a:cubicBezTo>
                    <a:pt x="378" y="84"/>
                    <a:pt x="378" y="83"/>
                    <a:pt x="378" y="81"/>
                  </a:cubicBezTo>
                  <a:cubicBezTo>
                    <a:pt x="378" y="79"/>
                    <a:pt x="378" y="77"/>
                    <a:pt x="377" y="76"/>
                  </a:cubicBezTo>
                  <a:cubicBezTo>
                    <a:pt x="375" y="74"/>
                    <a:pt x="374" y="74"/>
                    <a:pt x="372" y="73"/>
                  </a:cubicBezTo>
                  <a:cubicBezTo>
                    <a:pt x="370" y="73"/>
                    <a:pt x="369" y="73"/>
                    <a:pt x="367" y="74"/>
                  </a:cubicBezTo>
                  <a:cubicBezTo>
                    <a:pt x="365" y="75"/>
                    <a:pt x="357" y="81"/>
                    <a:pt x="349" y="87"/>
                  </a:cubicBezTo>
                  <a:cubicBezTo>
                    <a:pt x="346" y="83"/>
                    <a:pt x="343" y="80"/>
                    <a:pt x="340" y="77"/>
                  </a:cubicBezTo>
                  <a:cubicBezTo>
                    <a:pt x="345" y="69"/>
                    <a:pt x="351" y="61"/>
                    <a:pt x="352" y="59"/>
                  </a:cubicBezTo>
                  <a:cubicBezTo>
                    <a:pt x="353" y="58"/>
                    <a:pt x="353" y="56"/>
                    <a:pt x="353" y="54"/>
                  </a:cubicBezTo>
                  <a:cubicBezTo>
                    <a:pt x="353" y="52"/>
                    <a:pt x="352" y="51"/>
                    <a:pt x="350" y="50"/>
                  </a:cubicBezTo>
                  <a:cubicBezTo>
                    <a:pt x="349" y="48"/>
                    <a:pt x="347" y="48"/>
                    <a:pt x="345" y="48"/>
                  </a:cubicBezTo>
                  <a:cubicBezTo>
                    <a:pt x="344" y="48"/>
                    <a:pt x="342" y="48"/>
                    <a:pt x="341" y="50"/>
                  </a:cubicBezTo>
                  <a:cubicBezTo>
                    <a:pt x="339" y="51"/>
                    <a:pt x="332" y="58"/>
                    <a:pt x="325" y="65"/>
                  </a:cubicBezTo>
                  <a:cubicBezTo>
                    <a:pt x="322" y="62"/>
                    <a:pt x="318" y="60"/>
                    <a:pt x="314" y="57"/>
                  </a:cubicBezTo>
                  <a:cubicBezTo>
                    <a:pt x="318" y="49"/>
                    <a:pt x="322" y="39"/>
                    <a:pt x="323" y="37"/>
                  </a:cubicBezTo>
                  <a:cubicBezTo>
                    <a:pt x="324" y="36"/>
                    <a:pt x="324" y="34"/>
                    <a:pt x="323" y="32"/>
                  </a:cubicBezTo>
                  <a:cubicBezTo>
                    <a:pt x="323" y="31"/>
                    <a:pt x="322" y="29"/>
                    <a:pt x="320" y="28"/>
                  </a:cubicBezTo>
                  <a:cubicBezTo>
                    <a:pt x="318" y="27"/>
                    <a:pt x="317" y="27"/>
                    <a:pt x="315" y="27"/>
                  </a:cubicBezTo>
                  <a:cubicBezTo>
                    <a:pt x="313" y="28"/>
                    <a:pt x="311" y="28"/>
                    <a:pt x="310" y="30"/>
                  </a:cubicBezTo>
                  <a:cubicBezTo>
                    <a:pt x="309" y="32"/>
                    <a:pt x="303" y="40"/>
                    <a:pt x="298" y="48"/>
                  </a:cubicBezTo>
                  <a:cubicBezTo>
                    <a:pt x="294" y="46"/>
                    <a:pt x="290" y="44"/>
                    <a:pt x="286" y="42"/>
                  </a:cubicBezTo>
                  <a:cubicBezTo>
                    <a:pt x="288" y="33"/>
                    <a:pt x="290" y="23"/>
                    <a:pt x="291" y="21"/>
                  </a:cubicBezTo>
                  <a:cubicBezTo>
                    <a:pt x="291" y="19"/>
                    <a:pt x="291" y="17"/>
                    <a:pt x="290" y="16"/>
                  </a:cubicBezTo>
                  <a:cubicBezTo>
                    <a:pt x="289" y="14"/>
                    <a:pt x="288" y="13"/>
                    <a:pt x="286" y="12"/>
                  </a:cubicBezTo>
                  <a:cubicBezTo>
                    <a:pt x="284" y="12"/>
                    <a:pt x="283" y="12"/>
                    <a:pt x="281" y="12"/>
                  </a:cubicBezTo>
                  <a:cubicBezTo>
                    <a:pt x="279" y="13"/>
                    <a:pt x="278" y="14"/>
                    <a:pt x="277" y="16"/>
                  </a:cubicBezTo>
                  <a:cubicBezTo>
                    <a:pt x="276" y="18"/>
                    <a:pt x="272" y="27"/>
                    <a:pt x="268" y="36"/>
                  </a:cubicBezTo>
                  <a:cubicBezTo>
                    <a:pt x="264" y="34"/>
                    <a:pt x="259" y="33"/>
                    <a:pt x="255" y="32"/>
                  </a:cubicBezTo>
                  <a:cubicBezTo>
                    <a:pt x="255" y="23"/>
                    <a:pt x="256" y="12"/>
                    <a:pt x="256" y="10"/>
                  </a:cubicBezTo>
                  <a:cubicBezTo>
                    <a:pt x="257" y="8"/>
                    <a:pt x="256" y="7"/>
                    <a:pt x="255" y="5"/>
                  </a:cubicBezTo>
                  <a:cubicBezTo>
                    <a:pt x="254" y="4"/>
                    <a:pt x="252" y="3"/>
                    <a:pt x="250" y="3"/>
                  </a:cubicBezTo>
                  <a:cubicBezTo>
                    <a:pt x="248" y="2"/>
                    <a:pt x="247" y="3"/>
                    <a:pt x="245" y="4"/>
                  </a:cubicBezTo>
                  <a:cubicBezTo>
                    <a:pt x="244" y="5"/>
                    <a:pt x="242" y="6"/>
                    <a:pt x="242" y="8"/>
                  </a:cubicBezTo>
                  <a:cubicBezTo>
                    <a:pt x="241" y="10"/>
                    <a:pt x="239" y="20"/>
                    <a:pt x="236" y="29"/>
                  </a:cubicBezTo>
                  <a:cubicBezTo>
                    <a:pt x="232" y="28"/>
                    <a:pt x="227" y="28"/>
                    <a:pt x="223" y="28"/>
                  </a:cubicBezTo>
                  <a:cubicBezTo>
                    <a:pt x="222" y="18"/>
                    <a:pt x="221" y="8"/>
                    <a:pt x="221" y="6"/>
                  </a:cubicBezTo>
                  <a:cubicBezTo>
                    <a:pt x="220" y="4"/>
                    <a:pt x="220" y="2"/>
                    <a:pt x="218" y="1"/>
                  </a:cubicBezTo>
                  <a:cubicBezTo>
                    <a:pt x="217" y="0"/>
                    <a:pt x="215" y="0"/>
                    <a:pt x="213" y="0"/>
                  </a:cubicBezTo>
                  <a:cubicBezTo>
                    <a:pt x="211" y="0"/>
                    <a:pt x="210" y="0"/>
                    <a:pt x="208" y="1"/>
                  </a:cubicBezTo>
                  <a:cubicBezTo>
                    <a:pt x="207" y="2"/>
                    <a:pt x="206" y="4"/>
                    <a:pt x="206" y="6"/>
                  </a:cubicBezTo>
                  <a:cubicBezTo>
                    <a:pt x="206" y="8"/>
                    <a:pt x="205" y="18"/>
                    <a:pt x="204" y="28"/>
                  </a:cubicBezTo>
                  <a:cubicBezTo>
                    <a:pt x="199" y="28"/>
                    <a:pt x="195" y="28"/>
                    <a:pt x="190" y="29"/>
                  </a:cubicBezTo>
                  <a:cubicBezTo>
                    <a:pt x="188" y="20"/>
                    <a:pt x="185" y="10"/>
                    <a:pt x="185" y="8"/>
                  </a:cubicBezTo>
                  <a:cubicBezTo>
                    <a:pt x="184" y="6"/>
                    <a:pt x="183" y="5"/>
                    <a:pt x="181" y="4"/>
                  </a:cubicBezTo>
                  <a:cubicBezTo>
                    <a:pt x="180" y="3"/>
                    <a:pt x="178" y="2"/>
                    <a:pt x="176" y="3"/>
                  </a:cubicBezTo>
                  <a:cubicBezTo>
                    <a:pt x="174" y="3"/>
                    <a:pt x="173" y="4"/>
                    <a:pt x="172" y="5"/>
                  </a:cubicBezTo>
                  <a:cubicBezTo>
                    <a:pt x="171" y="7"/>
                    <a:pt x="170" y="8"/>
                    <a:pt x="170" y="10"/>
                  </a:cubicBezTo>
                  <a:cubicBezTo>
                    <a:pt x="170" y="12"/>
                    <a:pt x="171" y="23"/>
                    <a:pt x="172" y="32"/>
                  </a:cubicBezTo>
                  <a:cubicBezTo>
                    <a:pt x="167" y="33"/>
                    <a:pt x="163" y="34"/>
                    <a:pt x="159" y="36"/>
                  </a:cubicBezTo>
                  <a:cubicBezTo>
                    <a:pt x="155" y="27"/>
                    <a:pt x="150" y="18"/>
                    <a:pt x="149" y="16"/>
                  </a:cubicBezTo>
                  <a:cubicBezTo>
                    <a:pt x="149" y="14"/>
                    <a:pt x="147" y="13"/>
                    <a:pt x="146" y="12"/>
                  </a:cubicBezTo>
                  <a:cubicBezTo>
                    <a:pt x="144" y="12"/>
                    <a:pt x="142" y="12"/>
                    <a:pt x="140" y="12"/>
                  </a:cubicBezTo>
                  <a:cubicBezTo>
                    <a:pt x="139" y="13"/>
                    <a:pt x="137" y="14"/>
                    <a:pt x="136" y="16"/>
                  </a:cubicBezTo>
                  <a:cubicBezTo>
                    <a:pt x="135" y="17"/>
                    <a:pt x="135" y="19"/>
                    <a:pt x="136" y="21"/>
                  </a:cubicBezTo>
                  <a:cubicBezTo>
                    <a:pt x="136" y="23"/>
                    <a:pt x="139" y="33"/>
                    <a:pt x="141" y="42"/>
                  </a:cubicBezTo>
                  <a:cubicBezTo>
                    <a:pt x="137" y="44"/>
                    <a:pt x="133" y="46"/>
                    <a:pt x="129" y="48"/>
                  </a:cubicBezTo>
                  <a:cubicBezTo>
                    <a:pt x="123" y="40"/>
                    <a:pt x="117" y="32"/>
                    <a:pt x="116" y="30"/>
                  </a:cubicBezTo>
                  <a:cubicBezTo>
                    <a:pt x="115" y="28"/>
                    <a:pt x="113" y="28"/>
                    <a:pt x="112" y="27"/>
                  </a:cubicBezTo>
                  <a:cubicBezTo>
                    <a:pt x="110" y="27"/>
                    <a:pt x="108" y="27"/>
                    <a:pt x="107" y="28"/>
                  </a:cubicBezTo>
                  <a:cubicBezTo>
                    <a:pt x="105" y="29"/>
                    <a:pt x="104" y="31"/>
                    <a:pt x="103" y="32"/>
                  </a:cubicBezTo>
                  <a:cubicBezTo>
                    <a:pt x="103" y="34"/>
                    <a:pt x="103" y="36"/>
                    <a:pt x="103" y="37"/>
                  </a:cubicBezTo>
                  <a:cubicBezTo>
                    <a:pt x="104" y="39"/>
                    <a:pt x="109" y="49"/>
                    <a:pt x="112" y="57"/>
                  </a:cubicBezTo>
                  <a:cubicBezTo>
                    <a:pt x="109" y="60"/>
                    <a:pt x="105" y="62"/>
                    <a:pt x="101" y="65"/>
                  </a:cubicBezTo>
                  <a:cubicBezTo>
                    <a:pt x="95" y="58"/>
                    <a:pt x="87" y="51"/>
                    <a:pt x="86" y="50"/>
                  </a:cubicBezTo>
                  <a:cubicBezTo>
                    <a:pt x="85" y="48"/>
                    <a:pt x="83" y="48"/>
                    <a:pt x="81" y="48"/>
                  </a:cubicBezTo>
                  <a:cubicBezTo>
                    <a:pt x="79" y="48"/>
                    <a:pt x="78" y="48"/>
                    <a:pt x="76" y="50"/>
                  </a:cubicBezTo>
                  <a:cubicBezTo>
                    <a:pt x="75" y="51"/>
                    <a:pt x="74" y="52"/>
                    <a:pt x="74" y="54"/>
                  </a:cubicBezTo>
                  <a:cubicBezTo>
                    <a:pt x="73" y="56"/>
                    <a:pt x="74" y="58"/>
                    <a:pt x="75" y="59"/>
                  </a:cubicBezTo>
                  <a:cubicBezTo>
                    <a:pt x="76" y="61"/>
                    <a:pt x="82" y="69"/>
                    <a:pt x="87" y="77"/>
                  </a:cubicBezTo>
                  <a:cubicBezTo>
                    <a:pt x="84" y="80"/>
                    <a:pt x="81" y="83"/>
                    <a:pt x="77" y="87"/>
                  </a:cubicBezTo>
                  <a:cubicBezTo>
                    <a:pt x="70" y="81"/>
                    <a:pt x="61" y="75"/>
                    <a:pt x="60" y="74"/>
                  </a:cubicBezTo>
                  <a:cubicBezTo>
                    <a:pt x="58" y="73"/>
                    <a:pt x="56" y="73"/>
                    <a:pt x="54" y="73"/>
                  </a:cubicBezTo>
                  <a:cubicBezTo>
                    <a:pt x="53" y="74"/>
                    <a:pt x="51" y="74"/>
                    <a:pt x="50" y="76"/>
                  </a:cubicBezTo>
                  <a:cubicBezTo>
                    <a:pt x="49" y="77"/>
                    <a:pt x="48" y="79"/>
                    <a:pt x="48" y="81"/>
                  </a:cubicBezTo>
                  <a:cubicBezTo>
                    <a:pt x="48" y="83"/>
                    <a:pt x="49" y="84"/>
                    <a:pt x="50" y="86"/>
                  </a:cubicBezTo>
                  <a:cubicBezTo>
                    <a:pt x="51" y="87"/>
                    <a:pt x="59" y="94"/>
                    <a:pt x="65" y="101"/>
                  </a:cubicBezTo>
                  <a:cubicBezTo>
                    <a:pt x="63" y="105"/>
                    <a:pt x="60" y="108"/>
                    <a:pt x="58" y="112"/>
                  </a:cubicBezTo>
                  <a:cubicBezTo>
                    <a:pt x="49" y="108"/>
                    <a:pt x="40" y="104"/>
                    <a:pt x="38" y="103"/>
                  </a:cubicBezTo>
                  <a:cubicBezTo>
                    <a:pt x="36" y="102"/>
                    <a:pt x="34" y="102"/>
                    <a:pt x="33" y="103"/>
                  </a:cubicBezTo>
                  <a:cubicBezTo>
                    <a:pt x="31" y="104"/>
                    <a:pt x="29" y="105"/>
                    <a:pt x="29" y="106"/>
                  </a:cubicBezTo>
                  <a:cubicBezTo>
                    <a:pt x="28" y="108"/>
                    <a:pt x="27" y="110"/>
                    <a:pt x="28" y="112"/>
                  </a:cubicBezTo>
                  <a:cubicBezTo>
                    <a:pt x="28" y="113"/>
                    <a:pt x="29" y="115"/>
                    <a:pt x="30" y="116"/>
                  </a:cubicBezTo>
                  <a:cubicBezTo>
                    <a:pt x="32" y="117"/>
                    <a:pt x="41" y="123"/>
                    <a:pt x="48" y="129"/>
                  </a:cubicBezTo>
                  <a:cubicBezTo>
                    <a:pt x="46" y="133"/>
                    <a:pt x="44" y="137"/>
                    <a:pt x="42" y="141"/>
                  </a:cubicBezTo>
                  <a:cubicBezTo>
                    <a:pt x="33" y="138"/>
                    <a:pt x="23" y="136"/>
                    <a:pt x="21" y="135"/>
                  </a:cubicBezTo>
                  <a:cubicBezTo>
                    <a:pt x="20" y="135"/>
                    <a:pt x="18" y="135"/>
                    <a:pt x="16" y="136"/>
                  </a:cubicBezTo>
                  <a:cubicBezTo>
                    <a:pt x="15" y="137"/>
                    <a:pt x="13" y="138"/>
                    <a:pt x="13" y="140"/>
                  </a:cubicBezTo>
                  <a:cubicBezTo>
                    <a:pt x="12" y="142"/>
                    <a:pt x="12" y="144"/>
                    <a:pt x="13" y="145"/>
                  </a:cubicBezTo>
                  <a:cubicBezTo>
                    <a:pt x="13" y="147"/>
                    <a:pt x="15" y="148"/>
                    <a:pt x="16" y="149"/>
                  </a:cubicBezTo>
                  <a:cubicBezTo>
                    <a:pt x="18" y="150"/>
                    <a:pt x="28" y="155"/>
                    <a:pt x="36" y="159"/>
                  </a:cubicBezTo>
                  <a:cubicBezTo>
                    <a:pt x="35" y="163"/>
                    <a:pt x="33" y="167"/>
                    <a:pt x="32" y="172"/>
                  </a:cubicBezTo>
                  <a:cubicBezTo>
                    <a:pt x="23" y="171"/>
                    <a:pt x="13" y="170"/>
                    <a:pt x="11" y="170"/>
                  </a:cubicBezTo>
                  <a:cubicBezTo>
                    <a:pt x="9" y="170"/>
                    <a:pt x="7" y="170"/>
                    <a:pt x="6" y="172"/>
                  </a:cubicBezTo>
                  <a:cubicBezTo>
                    <a:pt x="4" y="173"/>
                    <a:pt x="4" y="174"/>
                    <a:pt x="3" y="176"/>
                  </a:cubicBezTo>
                  <a:cubicBezTo>
                    <a:pt x="3" y="178"/>
                    <a:pt x="3" y="180"/>
                    <a:pt x="4" y="181"/>
                  </a:cubicBezTo>
                  <a:cubicBezTo>
                    <a:pt x="5" y="183"/>
                    <a:pt x="6" y="184"/>
                    <a:pt x="8" y="184"/>
                  </a:cubicBezTo>
                  <a:cubicBezTo>
                    <a:pt x="10" y="185"/>
                    <a:pt x="20" y="188"/>
                    <a:pt x="29" y="190"/>
                  </a:cubicBezTo>
                  <a:cubicBezTo>
                    <a:pt x="29" y="195"/>
                    <a:pt x="28" y="199"/>
                    <a:pt x="28" y="204"/>
                  </a:cubicBezTo>
                  <a:cubicBezTo>
                    <a:pt x="19" y="205"/>
                    <a:pt x="8" y="206"/>
                    <a:pt x="6" y="206"/>
                  </a:cubicBezTo>
                  <a:cubicBezTo>
                    <a:pt x="5" y="206"/>
                    <a:pt x="3" y="207"/>
                    <a:pt x="2" y="208"/>
                  </a:cubicBezTo>
                  <a:cubicBezTo>
                    <a:pt x="1" y="210"/>
                    <a:pt x="0" y="211"/>
                    <a:pt x="0" y="213"/>
                  </a:cubicBezTo>
                  <a:cubicBezTo>
                    <a:pt x="0" y="215"/>
                    <a:pt x="1" y="217"/>
                    <a:pt x="2" y="218"/>
                  </a:cubicBezTo>
                  <a:cubicBezTo>
                    <a:pt x="3" y="219"/>
                    <a:pt x="5" y="220"/>
                    <a:pt x="6" y="221"/>
                  </a:cubicBezTo>
                  <a:cubicBezTo>
                    <a:pt x="8" y="221"/>
                    <a:pt x="19" y="222"/>
                    <a:pt x="28" y="223"/>
                  </a:cubicBezTo>
                  <a:cubicBezTo>
                    <a:pt x="28" y="227"/>
                    <a:pt x="29" y="232"/>
                    <a:pt x="29" y="236"/>
                  </a:cubicBezTo>
                  <a:cubicBezTo>
                    <a:pt x="20" y="239"/>
                    <a:pt x="10" y="241"/>
                    <a:pt x="8" y="242"/>
                  </a:cubicBezTo>
                  <a:cubicBezTo>
                    <a:pt x="6" y="242"/>
                    <a:pt x="5" y="244"/>
                    <a:pt x="4" y="245"/>
                  </a:cubicBezTo>
                  <a:cubicBezTo>
                    <a:pt x="3" y="247"/>
                    <a:pt x="3" y="248"/>
                    <a:pt x="3" y="250"/>
                  </a:cubicBezTo>
                  <a:cubicBezTo>
                    <a:pt x="4" y="252"/>
                    <a:pt x="4" y="254"/>
                    <a:pt x="6" y="255"/>
                  </a:cubicBezTo>
                  <a:cubicBezTo>
                    <a:pt x="7" y="256"/>
                    <a:pt x="9" y="257"/>
                    <a:pt x="11" y="256"/>
                  </a:cubicBezTo>
                  <a:cubicBezTo>
                    <a:pt x="13" y="256"/>
                    <a:pt x="23" y="255"/>
                    <a:pt x="32" y="255"/>
                  </a:cubicBezTo>
                  <a:cubicBezTo>
                    <a:pt x="33" y="259"/>
                    <a:pt x="35" y="264"/>
                    <a:pt x="36" y="268"/>
                  </a:cubicBezTo>
                  <a:cubicBezTo>
                    <a:pt x="28" y="272"/>
                    <a:pt x="18" y="276"/>
                    <a:pt x="16" y="277"/>
                  </a:cubicBezTo>
                  <a:cubicBezTo>
                    <a:pt x="15" y="278"/>
                    <a:pt x="13" y="279"/>
                    <a:pt x="13" y="281"/>
                  </a:cubicBezTo>
                  <a:cubicBezTo>
                    <a:pt x="12" y="283"/>
                    <a:pt x="12" y="285"/>
                    <a:pt x="13" y="286"/>
                  </a:cubicBezTo>
                  <a:cubicBezTo>
                    <a:pt x="13" y="288"/>
                    <a:pt x="15" y="289"/>
                    <a:pt x="16" y="290"/>
                  </a:cubicBezTo>
                  <a:cubicBezTo>
                    <a:pt x="18" y="291"/>
                    <a:pt x="20" y="292"/>
                    <a:pt x="21" y="291"/>
                  </a:cubicBezTo>
                  <a:cubicBezTo>
                    <a:pt x="23" y="290"/>
                    <a:pt x="33" y="288"/>
                    <a:pt x="42" y="286"/>
                  </a:cubicBezTo>
                  <a:cubicBezTo>
                    <a:pt x="44" y="290"/>
                    <a:pt x="46" y="294"/>
                    <a:pt x="48" y="298"/>
                  </a:cubicBezTo>
                  <a:cubicBezTo>
                    <a:pt x="41" y="303"/>
                    <a:pt x="32" y="309"/>
                    <a:pt x="30" y="310"/>
                  </a:cubicBezTo>
                  <a:cubicBezTo>
                    <a:pt x="29" y="312"/>
                    <a:pt x="28" y="313"/>
                    <a:pt x="28" y="315"/>
                  </a:cubicBezTo>
                  <a:cubicBezTo>
                    <a:pt x="27" y="317"/>
                    <a:pt x="28" y="318"/>
                    <a:pt x="29" y="320"/>
                  </a:cubicBezTo>
                  <a:cubicBezTo>
                    <a:pt x="29" y="322"/>
                    <a:pt x="31" y="323"/>
                    <a:pt x="33" y="323"/>
                  </a:cubicBezTo>
                  <a:cubicBezTo>
                    <a:pt x="34" y="324"/>
                    <a:pt x="36" y="324"/>
                    <a:pt x="38" y="323"/>
                  </a:cubicBezTo>
                  <a:cubicBezTo>
                    <a:pt x="40" y="322"/>
                    <a:pt x="49" y="318"/>
                    <a:pt x="58" y="314"/>
                  </a:cubicBezTo>
                  <a:cubicBezTo>
                    <a:pt x="60" y="318"/>
                    <a:pt x="63" y="322"/>
                    <a:pt x="65" y="325"/>
                  </a:cubicBezTo>
                  <a:cubicBezTo>
                    <a:pt x="59" y="332"/>
                    <a:pt x="51" y="339"/>
                    <a:pt x="50" y="341"/>
                  </a:cubicBezTo>
                  <a:cubicBezTo>
                    <a:pt x="49" y="342"/>
                    <a:pt x="48" y="344"/>
                    <a:pt x="48" y="346"/>
                  </a:cubicBezTo>
                  <a:cubicBezTo>
                    <a:pt x="48" y="347"/>
                    <a:pt x="49" y="349"/>
                    <a:pt x="50" y="351"/>
                  </a:cubicBezTo>
                  <a:cubicBezTo>
                    <a:pt x="51" y="352"/>
                    <a:pt x="53" y="353"/>
                    <a:pt x="54" y="353"/>
                  </a:cubicBezTo>
                  <a:cubicBezTo>
                    <a:pt x="56" y="353"/>
                    <a:pt x="58" y="353"/>
                    <a:pt x="60" y="352"/>
                  </a:cubicBezTo>
                  <a:cubicBezTo>
                    <a:pt x="61" y="351"/>
                    <a:pt x="70" y="345"/>
                    <a:pt x="77" y="340"/>
                  </a:cubicBezTo>
                  <a:cubicBezTo>
                    <a:pt x="81" y="343"/>
                    <a:pt x="84" y="346"/>
                    <a:pt x="87" y="349"/>
                  </a:cubicBezTo>
                  <a:cubicBezTo>
                    <a:pt x="82" y="357"/>
                    <a:pt x="76" y="366"/>
                    <a:pt x="75" y="367"/>
                  </a:cubicBezTo>
                  <a:cubicBezTo>
                    <a:pt x="74" y="369"/>
                    <a:pt x="73" y="371"/>
                    <a:pt x="74" y="372"/>
                  </a:cubicBezTo>
                  <a:cubicBezTo>
                    <a:pt x="74" y="374"/>
                    <a:pt x="75" y="376"/>
                    <a:pt x="76" y="377"/>
                  </a:cubicBezTo>
                  <a:cubicBezTo>
                    <a:pt x="78" y="378"/>
                    <a:pt x="79" y="379"/>
                    <a:pt x="81" y="379"/>
                  </a:cubicBezTo>
                  <a:cubicBezTo>
                    <a:pt x="83" y="379"/>
                    <a:pt x="85" y="378"/>
                    <a:pt x="86" y="377"/>
                  </a:cubicBezTo>
                  <a:cubicBezTo>
                    <a:pt x="87" y="375"/>
                    <a:pt x="95" y="368"/>
                    <a:pt x="101" y="361"/>
                  </a:cubicBezTo>
                  <a:cubicBezTo>
                    <a:pt x="105" y="364"/>
                    <a:pt x="109" y="367"/>
                    <a:pt x="112" y="369"/>
                  </a:cubicBezTo>
                  <a:cubicBezTo>
                    <a:pt x="109" y="378"/>
                    <a:pt x="104" y="387"/>
                    <a:pt x="103" y="389"/>
                  </a:cubicBezTo>
                  <a:cubicBezTo>
                    <a:pt x="103" y="391"/>
                    <a:pt x="103" y="393"/>
                    <a:pt x="103" y="394"/>
                  </a:cubicBezTo>
                  <a:cubicBezTo>
                    <a:pt x="104" y="396"/>
                    <a:pt x="105" y="397"/>
                    <a:pt x="107" y="398"/>
                  </a:cubicBezTo>
                  <a:cubicBezTo>
                    <a:pt x="108" y="399"/>
                    <a:pt x="110" y="399"/>
                    <a:pt x="112" y="399"/>
                  </a:cubicBezTo>
                  <a:cubicBezTo>
                    <a:pt x="113" y="399"/>
                    <a:pt x="115" y="398"/>
                    <a:pt x="116" y="396"/>
                  </a:cubicBezTo>
                  <a:cubicBezTo>
                    <a:pt x="117" y="395"/>
                    <a:pt x="123" y="386"/>
                    <a:pt x="129" y="379"/>
                  </a:cubicBezTo>
                  <a:cubicBezTo>
                    <a:pt x="133" y="381"/>
                    <a:pt x="137" y="383"/>
                    <a:pt x="141" y="384"/>
                  </a:cubicBezTo>
                  <a:cubicBezTo>
                    <a:pt x="139" y="393"/>
                    <a:pt x="136" y="403"/>
                    <a:pt x="136" y="405"/>
                  </a:cubicBezTo>
                  <a:cubicBezTo>
                    <a:pt x="135" y="407"/>
                    <a:pt x="135" y="409"/>
                    <a:pt x="136" y="411"/>
                  </a:cubicBezTo>
                  <a:cubicBezTo>
                    <a:pt x="137" y="412"/>
                    <a:pt x="139" y="413"/>
                    <a:pt x="140" y="414"/>
                  </a:cubicBezTo>
                  <a:cubicBezTo>
                    <a:pt x="142" y="415"/>
                    <a:pt x="144" y="415"/>
                    <a:pt x="146" y="414"/>
                  </a:cubicBezTo>
                  <a:cubicBezTo>
                    <a:pt x="147" y="413"/>
                    <a:pt x="149" y="412"/>
                    <a:pt x="149" y="411"/>
                  </a:cubicBezTo>
                  <a:cubicBezTo>
                    <a:pt x="150" y="409"/>
                    <a:pt x="155" y="399"/>
                    <a:pt x="159" y="391"/>
                  </a:cubicBezTo>
                  <a:cubicBezTo>
                    <a:pt x="163" y="392"/>
                    <a:pt x="167" y="393"/>
                    <a:pt x="172" y="394"/>
                  </a:cubicBezTo>
                  <a:cubicBezTo>
                    <a:pt x="171" y="404"/>
                    <a:pt x="170" y="414"/>
                    <a:pt x="170" y="416"/>
                  </a:cubicBezTo>
                  <a:cubicBezTo>
                    <a:pt x="170" y="418"/>
                    <a:pt x="171" y="420"/>
                    <a:pt x="172" y="421"/>
                  </a:cubicBezTo>
                  <a:cubicBezTo>
                    <a:pt x="173" y="422"/>
                    <a:pt x="174" y="423"/>
                    <a:pt x="176" y="424"/>
                  </a:cubicBezTo>
                  <a:cubicBezTo>
                    <a:pt x="178" y="424"/>
                    <a:pt x="180" y="424"/>
                    <a:pt x="181" y="423"/>
                  </a:cubicBezTo>
                  <a:cubicBezTo>
                    <a:pt x="183" y="422"/>
                    <a:pt x="184" y="420"/>
                    <a:pt x="185" y="419"/>
                  </a:cubicBezTo>
                  <a:cubicBezTo>
                    <a:pt x="185" y="417"/>
                    <a:pt x="188" y="407"/>
                    <a:pt x="190" y="398"/>
                  </a:cubicBezTo>
                  <a:cubicBezTo>
                    <a:pt x="195" y="398"/>
                    <a:pt x="199" y="399"/>
                    <a:pt x="204" y="399"/>
                  </a:cubicBezTo>
                  <a:cubicBezTo>
                    <a:pt x="205" y="408"/>
                    <a:pt x="206" y="418"/>
                    <a:pt x="206" y="420"/>
                  </a:cubicBezTo>
                  <a:cubicBezTo>
                    <a:pt x="206" y="422"/>
                    <a:pt x="207" y="424"/>
                    <a:pt x="208" y="425"/>
                  </a:cubicBezTo>
                  <a:cubicBezTo>
                    <a:pt x="210" y="426"/>
                    <a:pt x="211" y="427"/>
                    <a:pt x="213" y="427"/>
                  </a:cubicBezTo>
                  <a:cubicBezTo>
                    <a:pt x="215" y="427"/>
                    <a:pt x="217" y="426"/>
                    <a:pt x="218" y="425"/>
                  </a:cubicBezTo>
                  <a:cubicBezTo>
                    <a:pt x="220" y="424"/>
                    <a:pt x="220" y="422"/>
                    <a:pt x="221" y="420"/>
                  </a:cubicBezTo>
                  <a:cubicBezTo>
                    <a:pt x="221" y="418"/>
                    <a:pt x="222" y="408"/>
                    <a:pt x="223" y="399"/>
                  </a:cubicBezTo>
                  <a:cubicBezTo>
                    <a:pt x="227" y="399"/>
                    <a:pt x="232" y="398"/>
                    <a:pt x="236" y="398"/>
                  </a:cubicBezTo>
                  <a:cubicBezTo>
                    <a:pt x="239" y="407"/>
                    <a:pt x="241" y="417"/>
                    <a:pt x="242" y="419"/>
                  </a:cubicBezTo>
                  <a:cubicBezTo>
                    <a:pt x="242" y="420"/>
                    <a:pt x="244" y="422"/>
                    <a:pt x="245" y="423"/>
                  </a:cubicBezTo>
                  <a:cubicBezTo>
                    <a:pt x="247" y="424"/>
                    <a:pt x="248" y="424"/>
                    <a:pt x="250" y="424"/>
                  </a:cubicBezTo>
                  <a:cubicBezTo>
                    <a:pt x="252" y="423"/>
                    <a:pt x="254" y="422"/>
                    <a:pt x="255" y="421"/>
                  </a:cubicBezTo>
                  <a:cubicBezTo>
                    <a:pt x="256" y="420"/>
                    <a:pt x="257" y="418"/>
                    <a:pt x="256" y="416"/>
                  </a:cubicBezTo>
                  <a:cubicBezTo>
                    <a:pt x="256" y="414"/>
                    <a:pt x="255" y="404"/>
                    <a:pt x="255" y="394"/>
                  </a:cubicBezTo>
                  <a:cubicBezTo>
                    <a:pt x="259" y="393"/>
                    <a:pt x="264" y="392"/>
                    <a:pt x="268" y="391"/>
                  </a:cubicBezTo>
                  <a:cubicBezTo>
                    <a:pt x="272" y="399"/>
                    <a:pt x="276" y="409"/>
                    <a:pt x="277" y="411"/>
                  </a:cubicBezTo>
                  <a:cubicBezTo>
                    <a:pt x="278" y="412"/>
                    <a:pt x="279" y="413"/>
                    <a:pt x="281" y="414"/>
                  </a:cubicBezTo>
                  <a:cubicBezTo>
                    <a:pt x="283" y="415"/>
                    <a:pt x="284" y="415"/>
                    <a:pt x="286" y="414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1" y="409"/>
                    <a:pt x="291" y="407"/>
                    <a:pt x="291" y="405"/>
                  </a:cubicBezTo>
                  <a:cubicBezTo>
                    <a:pt x="290" y="403"/>
                    <a:pt x="288" y="393"/>
                    <a:pt x="286" y="384"/>
                  </a:cubicBezTo>
                  <a:cubicBezTo>
                    <a:pt x="290" y="383"/>
                    <a:pt x="294" y="381"/>
                    <a:pt x="298" y="379"/>
                  </a:cubicBezTo>
                  <a:cubicBezTo>
                    <a:pt x="303" y="386"/>
                    <a:pt x="309" y="395"/>
                    <a:pt x="310" y="396"/>
                  </a:cubicBezTo>
                  <a:cubicBezTo>
                    <a:pt x="311" y="398"/>
                    <a:pt x="313" y="399"/>
                    <a:pt x="315" y="399"/>
                  </a:cubicBezTo>
                  <a:cubicBezTo>
                    <a:pt x="317" y="399"/>
                    <a:pt x="318" y="399"/>
                    <a:pt x="320" y="398"/>
                  </a:cubicBezTo>
                  <a:cubicBezTo>
                    <a:pt x="322" y="397"/>
                    <a:pt x="323" y="396"/>
                    <a:pt x="323" y="394"/>
                  </a:cubicBezTo>
                  <a:cubicBezTo>
                    <a:pt x="324" y="393"/>
                    <a:pt x="324" y="391"/>
                    <a:pt x="323" y="389"/>
                  </a:cubicBezTo>
                  <a:cubicBezTo>
                    <a:pt x="322" y="387"/>
                    <a:pt x="318" y="378"/>
                    <a:pt x="314" y="369"/>
                  </a:cubicBezTo>
                  <a:cubicBezTo>
                    <a:pt x="318" y="367"/>
                    <a:pt x="322" y="364"/>
                    <a:pt x="325" y="361"/>
                  </a:cubicBezTo>
                  <a:cubicBezTo>
                    <a:pt x="332" y="368"/>
                    <a:pt x="339" y="375"/>
                    <a:pt x="341" y="377"/>
                  </a:cubicBezTo>
                  <a:cubicBezTo>
                    <a:pt x="342" y="378"/>
                    <a:pt x="344" y="379"/>
                    <a:pt x="345" y="379"/>
                  </a:cubicBezTo>
                  <a:cubicBezTo>
                    <a:pt x="347" y="379"/>
                    <a:pt x="349" y="378"/>
                    <a:pt x="350" y="377"/>
                  </a:cubicBezTo>
                  <a:cubicBezTo>
                    <a:pt x="352" y="376"/>
                    <a:pt x="353" y="374"/>
                    <a:pt x="353" y="372"/>
                  </a:cubicBezTo>
                  <a:cubicBezTo>
                    <a:pt x="353" y="371"/>
                    <a:pt x="353" y="369"/>
                    <a:pt x="352" y="367"/>
                  </a:cubicBezTo>
                  <a:cubicBezTo>
                    <a:pt x="351" y="366"/>
                    <a:pt x="345" y="357"/>
                    <a:pt x="340" y="349"/>
                  </a:cubicBezTo>
                  <a:cubicBezTo>
                    <a:pt x="343" y="346"/>
                    <a:pt x="346" y="343"/>
                    <a:pt x="349" y="340"/>
                  </a:cubicBezTo>
                  <a:cubicBezTo>
                    <a:pt x="357" y="345"/>
                    <a:pt x="365" y="351"/>
                    <a:pt x="367" y="352"/>
                  </a:cubicBezTo>
                  <a:cubicBezTo>
                    <a:pt x="369" y="353"/>
                    <a:pt x="370" y="353"/>
                    <a:pt x="372" y="353"/>
                  </a:cubicBezTo>
                  <a:cubicBezTo>
                    <a:pt x="374" y="353"/>
                    <a:pt x="375" y="352"/>
                    <a:pt x="377" y="351"/>
                  </a:cubicBezTo>
                  <a:cubicBezTo>
                    <a:pt x="378" y="349"/>
                    <a:pt x="378" y="347"/>
                    <a:pt x="378" y="346"/>
                  </a:cubicBezTo>
                  <a:cubicBezTo>
                    <a:pt x="378" y="344"/>
                    <a:pt x="378" y="342"/>
                    <a:pt x="377" y="341"/>
                  </a:cubicBezTo>
                  <a:cubicBezTo>
                    <a:pt x="375" y="339"/>
                    <a:pt x="368" y="332"/>
                    <a:pt x="361" y="325"/>
                  </a:cubicBezTo>
                  <a:cubicBezTo>
                    <a:pt x="364" y="322"/>
                    <a:pt x="367" y="318"/>
                    <a:pt x="369" y="314"/>
                  </a:cubicBezTo>
                  <a:cubicBezTo>
                    <a:pt x="377" y="318"/>
                    <a:pt x="387" y="322"/>
                    <a:pt x="389" y="323"/>
                  </a:cubicBezTo>
                  <a:cubicBezTo>
                    <a:pt x="390" y="324"/>
                    <a:pt x="392" y="324"/>
                    <a:pt x="394" y="323"/>
                  </a:cubicBezTo>
                  <a:cubicBezTo>
                    <a:pt x="396" y="323"/>
                    <a:pt x="397" y="322"/>
                    <a:pt x="398" y="320"/>
                  </a:cubicBezTo>
                  <a:cubicBezTo>
                    <a:pt x="399" y="318"/>
                    <a:pt x="399" y="317"/>
                    <a:pt x="399" y="315"/>
                  </a:cubicBezTo>
                  <a:cubicBezTo>
                    <a:pt x="399" y="313"/>
                    <a:pt x="398" y="312"/>
                    <a:pt x="396" y="310"/>
                  </a:cubicBezTo>
                  <a:cubicBezTo>
                    <a:pt x="394" y="309"/>
                    <a:pt x="386" y="303"/>
                    <a:pt x="378" y="298"/>
                  </a:cubicBezTo>
                  <a:cubicBezTo>
                    <a:pt x="380" y="294"/>
                    <a:pt x="382" y="290"/>
                    <a:pt x="384" y="286"/>
                  </a:cubicBezTo>
                  <a:cubicBezTo>
                    <a:pt x="393" y="288"/>
                    <a:pt x="403" y="291"/>
                    <a:pt x="405" y="291"/>
                  </a:cubicBezTo>
                  <a:cubicBezTo>
                    <a:pt x="407" y="292"/>
                    <a:pt x="409" y="291"/>
                    <a:pt x="410" y="290"/>
                  </a:cubicBezTo>
                  <a:cubicBezTo>
                    <a:pt x="412" y="289"/>
                    <a:pt x="413" y="288"/>
                    <a:pt x="414" y="286"/>
                  </a:cubicBezTo>
                  <a:cubicBezTo>
                    <a:pt x="414" y="285"/>
                    <a:pt x="414" y="283"/>
                    <a:pt x="414" y="281"/>
                  </a:cubicBezTo>
                  <a:cubicBezTo>
                    <a:pt x="413" y="279"/>
                    <a:pt x="412" y="278"/>
                    <a:pt x="410" y="277"/>
                  </a:cubicBezTo>
                  <a:cubicBezTo>
                    <a:pt x="408" y="276"/>
                    <a:pt x="399" y="272"/>
                    <a:pt x="391" y="268"/>
                  </a:cubicBezTo>
                  <a:cubicBezTo>
                    <a:pt x="392" y="264"/>
                    <a:pt x="393" y="259"/>
                    <a:pt x="394" y="255"/>
                  </a:cubicBezTo>
                  <a:cubicBezTo>
                    <a:pt x="403" y="255"/>
                    <a:pt x="414" y="256"/>
                    <a:pt x="416" y="256"/>
                  </a:cubicBezTo>
                  <a:cubicBezTo>
                    <a:pt x="418" y="257"/>
                    <a:pt x="419" y="256"/>
                    <a:pt x="421" y="255"/>
                  </a:cubicBezTo>
                  <a:cubicBezTo>
                    <a:pt x="422" y="254"/>
                    <a:pt x="423" y="252"/>
                    <a:pt x="423" y="250"/>
                  </a:cubicBezTo>
                  <a:cubicBezTo>
                    <a:pt x="424" y="248"/>
                    <a:pt x="423" y="247"/>
                    <a:pt x="422" y="245"/>
                  </a:cubicBezTo>
                  <a:cubicBezTo>
                    <a:pt x="422" y="244"/>
                    <a:pt x="420" y="242"/>
                    <a:pt x="418" y="242"/>
                  </a:cubicBezTo>
                  <a:cubicBezTo>
                    <a:pt x="416" y="241"/>
                    <a:pt x="406" y="239"/>
                    <a:pt x="397" y="236"/>
                  </a:cubicBezTo>
                  <a:cubicBezTo>
                    <a:pt x="398" y="232"/>
                    <a:pt x="398" y="227"/>
                    <a:pt x="399" y="223"/>
                  </a:cubicBezTo>
                  <a:cubicBezTo>
                    <a:pt x="408" y="222"/>
                    <a:pt x="418" y="221"/>
                    <a:pt x="420" y="221"/>
                  </a:cubicBezTo>
                  <a:close/>
                  <a:moveTo>
                    <a:pt x="213" y="363"/>
                  </a:moveTo>
                  <a:cubicBezTo>
                    <a:pt x="130" y="363"/>
                    <a:pt x="63" y="296"/>
                    <a:pt x="63" y="213"/>
                  </a:cubicBezTo>
                  <a:cubicBezTo>
                    <a:pt x="63" y="130"/>
                    <a:pt x="130" y="63"/>
                    <a:pt x="213" y="63"/>
                  </a:cubicBezTo>
                  <a:cubicBezTo>
                    <a:pt x="296" y="63"/>
                    <a:pt x="363" y="130"/>
                    <a:pt x="363" y="213"/>
                  </a:cubicBezTo>
                  <a:cubicBezTo>
                    <a:pt x="363" y="296"/>
                    <a:pt x="296" y="363"/>
                    <a:pt x="213" y="3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ś1iḓé">
              <a:extLst>
                <a:ext uri="{FF2B5EF4-FFF2-40B4-BE49-F238E27FC236}">
                  <a16:creationId xmlns:a16="http://schemas.microsoft.com/office/drawing/2014/main" id="{ED5013D2-0A7D-4F38-8FB4-441E33724DD8}"/>
                </a:ext>
              </a:extLst>
            </p:cNvPr>
            <p:cNvSpPr/>
            <p:nvPr/>
          </p:nvSpPr>
          <p:spPr bwMode="auto">
            <a:xfrm>
              <a:off x="1920032" y="2929764"/>
              <a:ext cx="1364923" cy="1366566"/>
            </a:xfrm>
            <a:custGeom>
              <a:avLst/>
              <a:gdLst/>
              <a:ahLst/>
              <a:cxnLst>
                <a:cxn ang="0">
                  <a:pos x="593" y="577"/>
                </a:cxn>
                <a:cxn ang="0">
                  <a:pos x="631" y="546"/>
                </a:cxn>
                <a:cxn ang="0">
                  <a:pos x="647" y="500"/>
                </a:cxn>
                <a:cxn ang="0">
                  <a:pos x="626" y="461"/>
                </a:cxn>
                <a:cxn ang="0">
                  <a:pos x="681" y="428"/>
                </a:cxn>
                <a:cxn ang="0">
                  <a:pos x="689" y="385"/>
                </a:cxn>
                <a:cxn ang="0">
                  <a:pos x="648" y="336"/>
                </a:cxn>
                <a:cxn ang="0">
                  <a:pos x="681" y="305"/>
                </a:cxn>
                <a:cxn ang="0">
                  <a:pos x="682" y="257"/>
                </a:cxn>
                <a:cxn ang="0">
                  <a:pos x="657" y="215"/>
                </a:cxn>
                <a:cxn ang="0">
                  <a:pos x="613" y="205"/>
                </a:cxn>
                <a:cxn ang="0">
                  <a:pos x="624" y="142"/>
                </a:cxn>
                <a:cxn ang="0">
                  <a:pos x="596" y="109"/>
                </a:cxn>
                <a:cxn ang="0">
                  <a:pos x="532" y="108"/>
                </a:cxn>
                <a:cxn ang="0">
                  <a:pos x="530" y="63"/>
                </a:cxn>
                <a:cxn ang="0">
                  <a:pos x="493" y="32"/>
                </a:cxn>
                <a:cxn ang="0">
                  <a:pos x="445" y="24"/>
                </a:cxn>
                <a:cxn ang="0">
                  <a:pos x="410" y="51"/>
                </a:cxn>
                <a:cxn ang="0">
                  <a:pos x="369" y="2"/>
                </a:cxn>
                <a:cxn ang="0">
                  <a:pos x="324" y="2"/>
                </a:cxn>
                <a:cxn ang="0">
                  <a:pos x="283" y="51"/>
                </a:cxn>
                <a:cxn ang="0">
                  <a:pos x="248" y="24"/>
                </a:cxn>
                <a:cxn ang="0">
                  <a:pos x="200" y="32"/>
                </a:cxn>
                <a:cxn ang="0">
                  <a:pos x="163" y="63"/>
                </a:cxn>
                <a:cxn ang="0">
                  <a:pos x="161" y="108"/>
                </a:cxn>
                <a:cxn ang="0">
                  <a:pos x="97" y="109"/>
                </a:cxn>
                <a:cxn ang="0">
                  <a:pos x="69" y="142"/>
                </a:cxn>
                <a:cxn ang="0">
                  <a:pos x="80" y="205"/>
                </a:cxn>
                <a:cxn ang="0">
                  <a:pos x="36" y="215"/>
                </a:cxn>
                <a:cxn ang="0">
                  <a:pos x="11" y="257"/>
                </a:cxn>
                <a:cxn ang="0">
                  <a:pos x="12" y="305"/>
                </a:cxn>
                <a:cxn ang="0">
                  <a:pos x="45" y="336"/>
                </a:cxn>
                <a:cxn ang="0">
                  <a:pos x="4" y="385"/>
                </a:cxn>
                <a:cxn ang="0">
                  <a:pos x="12" y="428"/>
                </a:cxn>
                <a:cxn ang="0">
                  <a:pos x="67" y="461"/>
                </a:cxn>
                <a:cxn ang="0">
                  <a:pos x="46" y="500"/>
                </a:cxn>
                <a:cxn ang="0">
                  <a:pos x="62" y="546"/>
                </a:cxn>
                <a:cxn ang="0">
                  <a:pos x="100" y="577"/>
                </a:cxn>
                <a:cxn ang="0">
                  <a:pos x="144" y="571"/>
                </a:cxn>
                <a:cxn ang="0">
                  <a:pos x="156" y="634"/>
                </a:cxn>
                <a:cxn ang="0">
                  <a:pos x="194" y="656"/>
                </a:cxn>
                <a:cxn ang="0">
                  <a:pos x="254" y="635"/>
                </a:cxn>
                <a:cxn ang="0">
                  <a:pos x="271" y="676"/>
                </a:cxn>
                <a:cxn ang="0">
                  <a:pos x="316" y="693"/>
                </a:cxn>
                <a:cxn ang="0">
                  <a:pos x="364" y="684"/>
                </a:cxn>
                <a:cxn ang="0">
                  <a:pos x="388" y="646"/>
                </a:cxn>
                <a:cxn ang="0">
                  <a:pos x="443" y="678"/>
                </a:cxn>
                <a:cxn ang="0">
                  <a:pos x="485" y="663"/>
                </a:cxn>
                <a:cxn ang="0">
                  <a:pos x="507" y="603"/>
                </a:cxn>
                <a:cxn ang="0">
                  <a:pos x="550" y="616"/>
                </a:cxn>
                <a:cxn ang="0">
                  <a:pos x="192" y="192"/>
                </a:cxn>
              </a:cxnLst>
              <a:rect l="0" t="0" r="r" b="b"/>
              <a:pathLst>
                <a:path w="693" h="694">
                  <a:moveTo>
                    <a:pt x="576" y="594"/>
                  </a:moveTo>
                  <a:cubicBezTo>
                    <a:pt x="579" y="596"/>
                    <a:pt x="582" y="597"/>
                    <a:pt x="584" y="596"/>
                  </a:cubicBezTo>
                  <a:cubicBezTo>
                    <a:pt x="587" y="596"/>
                    <a:pt x="590" y="595"/>
                    <a:pt x="592" y="593"/>
                  </a:cubicBezTo>
                  <a:cubicBezTo>
                    <a:pt x="594" y="591"/>
                    <a:pt x="595" y="588"/>
                    <a:pt x="596" y="585"/>
                  </a:cubicBezTo>
                  <a:cubicBezTo>
                    <a:pt x="596" y="582"/>
                    <a:pt x="595" y="579"/>
                    <a:pt x="593" y="577"/>
                  </a:cubicBezTo>
                  <a:cubicBezTo>
                    <a:pt x="591" y="574"/>
                    <a:pt x="580" y="561"/>
                    <a:pt x="571" y="550"/>
                  </a:cubicBezTo>
                  <a:cubicBezTo>
                    <a:pt x="576" y="544"/>
                    <a:pt x="580" y="538"/>
                    <a:pt x="585" y="533"/>
                  </a:cubicBezTo>
                  <a:cubicBezTo>
                    <a:pt x="598" y="540"/>
                    <a:pt x="613" y="549"/>
                    <a:pt x="616" y="550"/>
                  </a:cubicBezTo>
                  <a:cubicBezTo>
                    <a:pt x="618" y="552"/>
                    <a:pt x="621" y="552"/>
                    <a:pt x="624" y="551"/>
                  </a:cubicBezTo>
                  <a:cubicBezTo>
                    <a:pt x="627" y="551"/>
                    <a:pt x="629" y="549"/>
                    <a:pt x="631" y="546"/>
                  </a:cubicBezTo>
                  <a:cubicBezTo>
                    <a:pt x="633" y="544"/>
                    <a:pt x="633" y="541"/>
                    <a:pt x="633" y="538"/>
                  </a:cubicBezTo>
                  <a:cubicBezTo>
                    <a:pt x="633" y="535"/>
                    <a:pt x="632" y="533"/>
                    <a:pt x="629" y="531"/>
                  </a:cubicBezTo>
                  <a:cubicBezTo>
                    <a:pt x="627" y="528"/>
                    <a:pt x="614" y="517"/>
                    <a:pt x="602" y="508"/>
                  </a:cubicBezTo>
                  <a:cubicBezTo>
                    <a:pt x="606" y="501"/>
                    <a:pt x="610" y="495"/>
                    <a:pt x="613" y="488"/>
                  </a:cubicBezTo>
                  <a:cubicBezTo>
                    <a:pt x="628" y="494"/>
                    <a:pt x="644" y="499"/>
                    <a:pt x="647" y="500"/>
                  </a:cubicBezTo>
                  <a:cubicBezTo>
                    <a:pt x="650" y="501"/>
                    <a:pt x="653" y="501"/>
                    <a:pt x="655" y="500"/>
                  </a:cubicBezTo>
                  <a:cubicBezTo>
                    <a:pt x="658" y="499"/>
                    <a:pt x="660" y="497"/>
                    <a:pt x="661" y="494"/>
                  </a:cubicBezTo>
                  <a:cubicBezTo>
                    <a:pt x="663" y="491"/>
                    <a:pt x="663" y="488"/>
                    <a:pt x="662" y="485"/>
                  </a:cubicBezTo>
                  <a:cubicBezTo>
                    <a:pt x="661" y="483"/>
                    <a:pt x="660" y="480"/>
                    <a:pt x="657" y="479"/>
                  </a:cubicBezTo>
                  <a:cubicBezTo>
                    <a:pt x="654" y="477"/>
                    <a:pt x="640" y="468"/>
                    <a:pt x="626" y="461"/>
                  </a:cubicBezTo>
                  <a:cubicBezTo>
                    <a:pt x="629" y="454"/>
                    <a:pt x="632" y="447"/>
                    <a:pt x="634" y="440"/>
                  </a:cubicBezTo>
                  <a:cubicBezTo>
                    <a:pt x="649" y="442"/>
                    <a:pt x="666" y="445"/>
                    <a:pt x="669" y="446"/>
                  </a:cubicBezTo>
                  <a:cubicBezTo>
                    <a:pt x="672" y="446"/>
                    <a:pt x="675" y="445"/>
                    <a:pt x="677" y="444"/>
                  </a:cubicBezTo>
                  <a:cubicBezTo>
                    <a:pt x="679" y="442"/>
                    <a:pt x="681" y="440"/>
                    <a:pt x="682" y="437"/>
                  </a:cubicBezTo>
                  <a:cubicBezTo>
                    <a:pt x="683" y="434"/>
                    <a:pt x="682" y="431"/>
                    <a:pt x="681" y="428"/>
                  </a:cubicBezTo>
                  <a:cubicBezTo>
                    <a:pt x="680" y="426"/>
                    <a:pt x="678" y="424"/>
                    <a:pt x="675" y="423"/>
                  </a:cubicBezTo>
                  <a:cubicBezTo>
                    <a:pt x="672" y="421"/>
                    <a:pt x="656" y="415"/>
                    <a:pt x="642" y="410"/>
                  </a:cubicBezTo>
                  <a:cubicBezTo>
                    <a:pt x="643" y="403"/>
                    <a:pt x="645" y="396"/>
                    <a:pt x="646" y="388"/>
                  </a:cubicBezTo>
                  <a:cubicBezTo>
                    <a:pt x="661" y="388"/>
                    <a:pt x="678" y="388"/>
                    <a:pt x="681" y="388"/>
                  </a:cubicBezTo>
                  <a:cubicBezTo>
                    <a:pt x="684" y="388"/>
                    <a:pt x="687" y="387"/>
                    <a:pt x="689" y="385"/>
                  </a:cubicBezTo>
                  <a:cubicBezTo>
                    <a:pt x="691" y="383"/>
                    <a:pt x="692" y="380"/>
                    <a:pt x="693" y="377"/>
                  </a:cubicBezTo>
                  <a:cubicBezTo>
                    <a:pt x="693" y="374"/>
                    <a:pt x="692" y="371"/>
                    <a:pt x="690" y="369"/>
                  </a:cubicBezTo>
                  <a:cubicBezTo>
                    <a:pt x="689" y="367"/>
                    <a:pt x="686" y="365"/>
                    <a:pt x="683" y="364"/>
                  </a:cubicBezTo>
                  <a:cubicBezTo>
                    <a:pt x="680" y="364"/>
                    <a:pt x="663" y="361"/>
                    <a:pt x="648" y="358"/>
                  </a:cubicBezTo>
                  <a:cubicBezTo>
                    <a:pt x="649" y="351"/>
                    <a:pt x="649" y="343"/>
                    <a:pt x="648" y="336"/>
                  </a:cubicBezTo>
                  <a:cubicBezTo>
                    <a:pt x="663" y="333"/>
                    <a:pt x="680" y="330"/>
                    <a:pt x="683" y="329"/>
                  </a:cubicBezTo>
                  <a:cubicBezTo>
                    <a:pt x="686" y="329"/>
                    <a:pt x="689" y="327"/>
                    <a:pt x="690" y="325"/>
                  </a:cubicBezTo>
                  <a:cubicBezTo>
                    <a:pt x="692" y="322"/>
                    <a:pt x="693" y="320"/>
                    <a:pt x="693" y="317"/>
                  </a:cubicBezTo>
                  <a:cubicBezTo>
                    <a:pt x="692" y="313"/>
                    <a:pt x="691" y="311"/>
                    <a:pt x="689" y="309"/>
                  </a:cubicBezTo>
                  <a:cubicBezTo>
                    <a:pt x="687" y="307"/>
                    <a:pt x="684" y="305"/>
                    <a:pt x="681" y="305"/>
                  </a:cubicBezTo>
                  <a:cubicBezTo>
                    <a:pt x="678" y="305"/>
                    <a:pt x="661" y="305"/>
                    <a:pt x="646" y="305"/>
                  </a:cubicBezTo>
                  <a:cubicBezTo>
                    <a:pt x="645" y="298"/>
                    <a:pt x="643" y="291"/>
                    <a:pt x="642" y="283"/>
                  </a:cubicBezTo>
                  <a:cubicBezTo>
                    <a:pt x="656" y="278"/>
                    <a:pt x="672" y="272"/>
                    <a:pt x="675" y="271"/>
                  </a:cubicBezTo>
                  <a:cubicBezTo>
                    <a:pt x="678" y="270"/>
                    <a:pt x="680" y="268"/>
                    <a:pt x="681" y="265"/>
                  </a:cubicBezTo>
                  <a:cubicBezTo>
                    <a:pt x="682" y="263"/>
                    <a:pt x="683" y="260"/>
                    <a:pt x="682" y="257"/>
                  </a:cubicBezTo>
                  <a:cubicBezTo>
                    <a:pt x="681" y="254"/>
                    <a:pt x="679" y="251"/>
                    <a:pt x="677" y="250"/>
                  </a:cubicBezTo>
                  <a:cubicBezTo>
                    <a:pt x="675" y="248"/>
                    <a:pt x="672" y="247"/>
                    <a:pt x="669" y="248"/>
                  </a:cubicBezTo>
                  <a:cubicBezTo>
                    <a:pt x="666" y="248"/>
                    <a:pt x="649" y="251"/>
                    <a:pt x="634" y="254"/>
                  </a:cubicBezTo>
                  <a:cubicBezTo>
                    <a:pt x="632" y="247"/>
                    <a:pt x="629" y="240"/>
                    <a:pt x="626" y="233"/>
                  </a:cubicBezTo>
                  <a:cubicBezTo>
                    <a:pt x="640" y="225"/>
                    <a:pt x="654" y="217"/>
                    <a:pt x="657" y="215"/>
                  </a:cubicBezTo>
                  <a:cubicBezTo>
                    <a:pt x="660" y="214"/>
                    <a:pt x="661" y="211"/>
                    <a:pt x="662" y="208"/>
                  </a:cubicBezTo>
                  <a:cubicBezTo>
                    <a:pt x="663" y="206"/>
                    <a:pt x="663" y="203"/>
                    <a:pt x="661" y="200"/>
                  </a:cubicBezTo>
                  <a:cubicBezTo>
                    <a:pt x="660" y="197"/>
                    <a:pt x="658" y="195"/>
                    <a:pt x="655" y="194"/>
                  </a:cubicBezTo>
                  <a:cubicBezTo>
                    <a:pt x="653" y="193"/>
                    <a:pt x="650" y="192"/>
                    <a:pt x="647" y="193"/>
                  </a:cubicBezTo>
                  <a:cubicBezTo>
                    <a:pt x="644" y="194"/>
                    <a:pt x="628" y="200"/>
                    <a:pt x="613" y="205"/>
                  </a:cubicBezTo>
                  <a:cubicBezTo>
                    <a:pt x="610" y="199"/>
                    <a:pt x="606" y="192"/>
                    <a:pt x="602" y="186"/>
                  </a:cubicBezTo>
                  <a:cubicBezTo>
                    <a:pt x="614" y="176"/>
                    <a:pt x="627" y="165"/>
                    <a:pt x="629" y="163"/>
                  </a:cubicBezTo>
                  <a:cubicBezTo>
                    <a:pt x="632" y="161"/>
                    <a:pt x="633" y="158"/>
                    <a:pt x="633" y="156"/>
                  </a:cubicBezTo>
                  <a:cubicBezTo>
                    <a:pt x="633" y="153"/>
                    <a:pt x="633" y="150"/>
                    <a:pt x="631" y="147"/>
                  </a:cubicBezTo>
                  <a:cubicBezTo>
                    <a:pt x="629" y="145"/>
                    <a:pt x="627" y="143"/>
                    <a:pt x="624" y="142"/>
                  </a:cubicBezTo>
                  <a:cubicBezTo>
                    <a:pt x="621" y="142"/>
                    <a:pt x="618" y="142"/>
                    <a:pt x="616" y="143"/>
                  </a:cubicBezTo>
                  <a:cubicBezTo>
                    <a:pt x="613" y="145"/>
                    <a:pt x="598" y="153"/>
                    <a:pt x="585" y="161"/>
                  </a:cubicBezTo>
                  <a:cubicBezTo>
                    <a:pt x="580" y="155"/>
                    <a:pt x="576" y="150"/>
                    <a:pt x="571" y="144"/>
                  </a:cubicBezTo>
                  <a:cubicBezTo>
                    <a:pt x="580" y="132"/>
                    <a:pt x="591" y="119"/>
                    <a:pt x="593" y="117"/>
                  </a:cubicBezTo>
                  <a:cubicBezTo>
                    <a:pt x="595" y="114"/>
                    <a:pt x="596" y="111"/>
                    <a:pt x="596" y="109"/>
                  </a:cubicBezTo>
                  <a:cubicBezTo>
                    <a:pt x="595" y="106"/>
                    <a:pt x="594" y="103"/>
                    <a:pt x="592" y="101"/>
                  </a:cubicBezTo>
                  <a:cubicBezTo>
                    <a:pt x="590" y="99"/>
                    <a:pt x="587" y="97"/>
                    <a:pt x="584" y="97"/>
                  </a:cubicBezTo>
                  <a:cubicBezTo>
                    <a:pt x="582" y="97"/>
                    <a:pt x="579" y="98"/>
                    <a:pt x="576" y="100"/>
                  </a:cubicBezTo>
                  <a:cubicBezTo>
                    <a:pt x="574" y="102"/>
                    <a:pt x="561" y="113"/>
                    <a:pt x="549" y="122"/>
                  </a:cubicBezTo>
                  <a:cubicBezTo>
                    <a:pt x="543" y="117"/>
                    <a:pt x="538" y="113"/>
                    <a:pt x="532" y="108"/>
                  </a:cubicBezTo>
                  <a:cubicBezTo>
                    <a:pt x="540" y="95"/>
                    <a:pt x="548" y="80"/>
                    <a:pt x="550" y="77"/>
                  </a:cubicBezTo>
                  <a:cubicBezTo>
                    <a:pt x="551" y="75"/>
                    <a:pt x="551" y="72"/>
                    <a:pt x="551" y="69"/>
                  </a:cubicBezTo>
                  <a:cubicBezTo>
                    <a:pt x="550" y="66"/>
                    <a:pt x="548" y="64"/>
                    <a:pt x="546" y="62"/>
                  </a:cubicBezTo>
                  <a:cubicBezTo>
                    <a:pt x="543" y="60"/>
                    <a:pt x="540" y="59"/>
                    <a:pt x="538" y="60"/>
                  </a:cubicBezTo>
                  <a:cubicBezTo>
                    <a:pt x="535" y="60"/>
                    <a:pt x="532" y="61"/>
                    <a:pt x="530" y="63"/>
                  </a:cubicBezTo>
                  <a:cubicBezTo>
                    <a:pt x="528" y="66"/>
                    <a:pt x="517" y="79"/>
                    <a:pt x="507" y="90"/>
                  </a:cubicBezTo>
                  <a:cubicBezTo>
                    <a:pt x="501" y="87"/>
                    <a:pt x="494" y="83"/>
                    <a:pt x="488" y="79"/>
                  </a:cubicBezTo>
                  <a:cubicBezTo>
                    <a:pt x="493" y="65"/>
                    <a:pt x="499" y="49"/>
                    <a:pt x="500" y="46"/>
                  </a:cubicBezTo>
                  <a:cubicBezTo>
                    <a:pt x="501" y="43"/>
                    <a:pt x="500" y="40"/>
                    <a:pt x="499" y="38"/>
                  </a:cubicBezTo>
                  <a:cubicBezTo>
                    <a:pt x="498" y="35"/>
                    <a:pt x="496" y="33"/>
                    <a:pt x="493" y="32"/>
                  </a:cubicBezTo>
                  <a:cubicBezTo>
                    <a:pt x="491" y="30"/>
                    <a:pt x="488" y="30"/>
                    <a:pt x="485" y="31"/>
                  </a:cubicBezTo>
                  <a:cubicBezTo>
                    <a:pt x="482" y="32"/>
                    <a:pt x="480" y="33"/>
                    <a:pt x="478" y="36"/>
                  </a:cubicBezTo>
                  <a:cubicBezTo>
                    <a:pt x="476" y="39"/>
                    <a:pt x="468" y="53"/>
                    <a:pt x="460" y="66"/>
                  </a:cubicBezTo>
                  <a:cubicBezTo>
                    <a:pt x="453" y="64"/>
                    <a:pt x="446" y="61"/>
                    <a:pt x="439" y="59"/>
                  </a:cubicBezTo>
                  <a:cubicBezTo>
                    <a:pt x="442" y="44"/>
                    <a:pt x="445" y="27"/>
                    <a:pt x="445" y="24"/>
                  </a:cubicBezTo>
                  <a:cubicBezTo>
                    <a:pt x="446" y="21"/>
                    <a:pt x="445" y="18"/>
                    <a:pt x="443" y="16"/>
                  </a:cubicBezTo>
                  <a:cubicBezTo>
                    <a:pt x="442" y="13"/>
                    <a:pt x="439" y="12"/>
                    <a:pt x="436" y="11"/>
                  </a:cubicBezTo>
                  <a:cubicBezTo>
                    <a:pt x="434" y="10"/>
                    <a:pt x="431" y="10"/>
                    <a:pt x="428" y="12"/>
                  </a:cubicBezTo>
                  <a:cubicBezTo>
                    <a:pt x="425" y="13"/>
                    <a:pt x="423" y="15"/>
                    <a:pt x="422" y="18"/>
                  </a:cubicBezTo>
                  <a:cubicBezTo>
                    <a:pt x="421" y="21"/>
                    <a:pt x="415" y="37"/>
                    <a:pt x="410" y="51"/>
                  </a:cubicBezTo>
                  <a:cubicBezTo>
                    <a:pt x="403" y="49"/>
                    <a:pt x="395" y="48"/>
                    <a:pt x="388" y="47"/>
                  </a:cubicBezTo>
                  <a:cubicBezTo>
                    <a:pt x="388" y="32"/>
                    <a:pt x="388" y="15"/>
                    <a:pt x="388" y="12"/>
                  </a:cubicBezTo>
                  <a:cubicBezTo>
                    <a:pt x="388" y="9"/>
                    <a:pt x="387" y="6"/>
                    <a:pt x="385" y="4"/>
                  </a:cubicBezTo>
                  <a:cubicBezTo>
                    <a:pt x="382" y="2"/>
                    <a:pt x="380" y="0"/>
                    <a:pt x="377" y="0"/>
                  </a:cubicBezTo>
                  <a:cubicBezTo>
                    <a:pt x="374" y="0"/>
                    <a:pt x="371" y="1"/>
                    <a:pt x="369" y="2"/>
                  </a:cubicBezTo>
                  <a:cubicBezTo>
                    <a:pt x="366" y="4"/>
                    <a:pt x="364" y="7"/>
                    <a:pt x="364" y="10"/>
                  </a:cubicBezTo>
                  <a:cubicBezTo>
                    <a:pt x="363" y="13"/>
                    <a:pt x="360" y="30"/>
                    <a:pt x="358" y="45"/>
                  </a:cubicBezTo>
                  <a:cubicBezTo>
                    <a:pt x="350" y="44"/>
                    <a:pt x="343" y="44"/>
                    <a:pt x="336" y="45"/>
                  </a:cubicBezTo>
                  <a:cubicBezTo>
                    <a:pt x="333" y="30"/>
                    <a:pt x="330" y="13"/>
                    <a:pt x="329" y="10"/>
                  </a:cubicBezTo>
                  <a:cubicBezTo>
                    <a:pt x="329" y="7"/>
                    <a:pt x="327" y="4"/>
                    <a:pt x="324" y="2"/>
                  </a:cubicBezTo>
                  <a:cubicBezTo>
                    <a:pt x="322" y="1"/>
                    <a:pt x="319" y="0"/>
                    <a:pt x="316" y="0"/>
                  </a:cubicBezTo>
                  <a:cubicBezTo>
                    <a:pt x="313" y="0"/>
                    <a:pt x="311" y="2"/>
                    <a:pt x="309" y="4"/>
                  </a:cubicBezTo>
                  <a:cubicBezTo>
                    <a:pt x="307" y="6"/>
                    <a:pt x="305" y="9"/>
                    <a:pt x="305" y="12"/>
                  </a:cubicBezTo>
                  <a:cubicBezTo>
                    <a:pt x="305" y="15"/>
                    <a:pt x="305" y="32"/>
                    <a:pt x="305" y="47"/>
                  </a:cubicBezTo>
                  <a:cubicBezTo>
                    <a:pt x="298" y="48"/>
                    <a:pt x="290" y="49"/>
                    <a:pt x="283" y="51"/>
                  </a:cubicBezTo>
                  <a:cubicBezTo>
                    <a:pt x="278" y="37"/>
                    <a:pt x="272" y="21"/>
                    <a:pt x="271" y="18"/>
                  </a:cubicBezTo>
                  <a:cubicBezTo>
                    <a:pt x="270" y="15"/>
                    <a:pt x="268" y="13"/>
                    <a:pt x="265" y="12"/>
                  </a:cubicBezTo>
                  <a:cubicBezTo>
                    <a:pt x="263" y="10"/>
                    <a:pt x="260" y="10"/>
                    <a:pt x="257" y="11"/>
                  </a:cubicBezTo>
                  <a:cubicBezTo>
                    <a:pt x="254" y="12"/>
                    <a:pt x="251" y="13"/>
                    <a:pt x="250" y="16"/>
                  </a:cubicBezTo>
                  <a:cubicBezTo>
                    <a:pt x="248" y="18"/>
                    <a:pt x="247" y="21"/>
                    <a:pt x="248" y="24"/>
                  </a:cubicBezTo>
                  <a:cubicBezTo>
                    <a:pt x="248" y="27"/>
                    <a:pt x="251" y="44"/>
                    <a:pt x="254" y="59"/>
                  </a:cubicBezTo>
                  <a:cubicBezTo>
                    <a:pt x="247" y="61"/>
                    <a:pt x="240" y="64"/>
                    <a:pt x="233" y="66"/>
                  </a:cubicBezTo>
                  <a:cubicBezTo>
                    <a:pt x="225" y="53"/>
                    <a:pt x="217" y="39"/>
                    <a:pt x="215" y="36"/>
                  </a:cubicBezTo>
                  <a:cubicBezTo>
                    <a:pt x="214" y="33"/>
                    <a:pt x="211" y="32"/>
                    <a:pt x="208" y="31"/>
                  </a:cubicBezTo>
                  <a:cubicBezTo>
                    <a:pt x="205" y="30"/>
                    <a:pt x="203" y="30"/>
                    <a:pt x="200" y="32"/>
                  </a:cubicBezTo>
                  <a:cubicBezTo>
                    <a:pt x="197" y="33"/>
                    <a:pt x="195" y="35"/>
                    <a:pt x="194" y="38"/>
                  </a:cubicBezTo>
                  <a:cubicBezTo>
                    <a:pt x="193" y="40"/>
                    <a:pt x="192" y="43"/>
                    <a:pt x="193" y="46"/>
                  </a:cubicBezTo>
                  <a:cubicBezTo>
                    <a:pt x="194" y="49"/>
                    <a:pt x="200" y="65"/>
                    <a:pt x="205" y="79"/>
                  </a:cubicBezTo>
                  <a:cubicBezTo>
                    <a:pt x="199" y="83"/>
                    <a:pt x="192" y="87"/>
                    <a:pt x="186" y="90"/>
                  </a:cubicBezTo>
                  <a:cubicBezTo>
                    <a:pt x="176" y="79"/>
                    <a:pt x="165" y="66"/>
                    <a:pt x="163" y="63"/>
                  </a:cubicBezTo>
                  <a:cubicBezTo>
                    <a:pt x="161" y="61"/>
                    <a:pt x="158" y="60"/>
                    <a:pt x="156" y="60"/>
                  </a:cubicBezTo>
                  <a:cubicBezTo>
                    <a:pt x="153" y="59"/>
                    <a:pt x="150" y="60"/>
                    <a:pt x="147" y="62"/>
                  </a:cubicBezTo>
                  <a:cubicBezTo>
                    <a:pt x="145" y="64"/>
                    <a:pt x="143" y="66"/>
                    <a:pt x="142" y="69"/>
                  </a:cubicBezTo>
                  <a:cubicBezTo>
                    <a:pt x="142" y="72"/>
                    <a:pt x="142" y="75"/>
                    <a:pt x="143" y="77"/>
                  </a:cubicBezTo>
                  <a:cubicBezTo>
                    <a:pt x="145" y="80"/>
                    <a:pt x="153" y="95"/>
                    <a:pt x="161" y="108"/>
                  </a:cubicBezTo>
                  <a:cubicBezTo>
                    <a:pt x="155" y="113"/>
                    <a:pt x="150" y="117"/>
                    <a:pt x="144" y="122"/>
                  </a:cubicBezTo>
                  <a:cubicBezTo>
                    <a:pt x="132" y="113"/>
                    <a:pt x="119" y="102"/>
                    <a:pt x="117" y="100"/>
                  </a:cubicBezTo>
                  <a:cubicBezTo>
                    <a:pt x="114" y="98"/>
                    <a:pt x="112" y="97"/>
                    <a:pt x="109" y="97"/>
                  </a:cubicBezTo>
                  <a:cubicBezTo>
                    <a:pt x="106" y="97"/>
                    <a:pt x="103" y="99"/>
                    <a:pt x="101" y="101"/>
                  </a:cubicBezTo>
                  <a:cubicBezTo>
                    <a:pt x="99" y="103"/>
                    <a:pt x="98" y="106"/>
                    <a:pt x="97" y="109"/>
                  </a:cubicBezTo>
                  <a:cubicBezTo>
                    <a:pt x="97" y="111"/>
                    <a:pt x="98" y="114"/>
                    <a:pt x="100" y="117"/>
                  </a:cubicBezTo>
                  <a:cubicBezTo>
                    <a:pt x="102" y="119"/>
                    <a:pt x="113" y="132"/>
                    <a:pt x="122" y="144"/>
                  </a:cubicBezTo>
                  <a:cubicBezTo>
                    <a:pt x="117" y="150"/>
                    <a:pt x="113" y="155"/>
                    <a:pt x="108" y="161"/>
                  </a:cubicBezTo>
                  <a:cubicBezTo>
                    <a:pt x="95" y="153"/>
                    <a:pt x="80" y="145"/>
                    <a:pt x="77" y="143"/>
                  </a:cubicBezTo>
                  <a:cubicBezTo>
                    <a:pt x="75" y="142"/>
                    <a:pt x="72" y="142"/>
                    <a:pt x="69" y="142"/>
                  </a:cubicBezTo>
                  <a:cubicBezTo>
                    <a:pt x="66" y="143"/>
                    <a:pt x="64" y="145"/>
                    <a:pt x="62" y="147"/>
                  </a:cubicBezTo>
                  <a:cubicBezTo>
                    <a:pt x="60" y="150"/>
                    <a:pt x="60" y="153"/>
                    <a:pt x="60" y="156"/>
                  </a:cubicBezTo>
                  <a:cubicBezTo>
                    <a:pt x="60" y="158"/>
                    <a:pt x="61" y="161"/>
                    <a:pt x="64" y="163"/>
                  </a:cubicBezTo>
                  <a:cubicBezTo>
                    <a:pt x="66" y="165"/>
                    <a:pt x="79" y="176"/>
                    <a:pt x="91" y="186"/>
                  </a:cubicBezTo>
                  <a:cubicBezTo>
                    <a:pt x="87" y="192"/>
                    <a:pt x="83" y="199"/>
                    <a:pt x="80" y="205"/>
                  </a:cubicBezTo>
                  <a:cubicBezTo>
                    <a:pt x="65" y="200"/>
                    <a:pt x="49" y="194"/>
                    <a:pt x="46" y="193"/>
                  </a:cubicBezTo>
                  <a:cubicBezTo>
                    <a:pt x="43" y="192"/>
                    <a:pt x="40" y="193"/>
                    <a:pt x="38" y="194"/>
                  </a:cubicBezTo>
                  <a:cubicBezTo>
                    <a:pt x="35" y="195"/>
                    <a:pt x="33" y="197"/>
                    <a:pt x="32" y="200"/>
                  </a:cubicBezTo>
                  <a:cubicBezTo>
                    <a:pt x="30" y="203"/>
                    <a:pt x="30" y="206"/>
                    <a:pt x="31" y="208"/>
                  </a:cubicBezTo>
                  <a:cubicBezTo>
                    <a:pt x="32" y="211"/>
                    <a:pt x="34" y="214"/>
                    <a:pt x="36" y="215"/>
                  </a:cubicBezTo>
                  <a:cubicBezTo>
                    <a:pt x="39" y="217"/>
                    <a:pt x="54" y="225"/>
                    <a:pt x="67" y="233"/>
                  </a:cubicBezTo>
                  <a:cubicBezTo>
                    <a:pt x="64" y="240"/>
                    <a:pt x="61" y="247"/>
                    <a:pt x="59" y="254"/>
                  </a:cubicBezTo>
                  <a:cubicBezTo>
                    <a:pt x="44" y="251"/>
                    <a:pt x="28" y="248"/>
                    <a:pt x="24" y="248"/>
                  </a:cubicBezTo>
                  <a:cubicBezTo>
                    <a:pt x="21" y="247"/>
                    <a:pt x="18" y="248"/>
                    <a:pt x="16" y="250"/>
                  </a:cubicBezTo>
                  <a:cubicBezTo>
                    <a:pt x="14" y="251"/>
                    <a:pt x="12" y="254"/>
                    <a:pt x="11" y="257"/>
                  </a:cubicBezTo>
                  <a:cubicBezTo>
                    <a:pt x="10" y="260"/>
                    <a:pt x="11" y="263"/>
                    <a:pt x="12" y="265"/>
                  </a:cubicBezTo>
                  <a:cubicBezTo>
                    <a:pt x="13" y="268"/>
                    <a:pt x="15" y="270"/>
                    <a:pt x="18" y="271"/>
                  </a:cubicBezTo>
                  <a:cubicBezTo>
                    <a:pt x="21" y="272"/>
                    <a:pt x="37" y="278"/>
                    <a:pt x="51" y="283"/>
                  </a:cubicBezTo>
                  <a:cubicBezTo>
                    <a:pt x="50" y="291"/>
                    <a:pt x="48" y="298"/>
                    <a:pt x="47" y="305"/>
                  </a:cubicBezTo>
                  <a:cubicBezTo>
                    <a:pt x="32" y="305"/>
                    <a:pt x="15" y="305"/>
                    <a:pt x="12" y="305"/>
                  </a:cubicBezTo>
                  <a:cubicBezTo>
                    <a:pt x="9" y="305"/>
                    <a:pt x="6" y="307"/>
                    <a:pt x="4" y="309"/>
                  </a:cubicBezTo>
                  <a:cubicBezTo>
                    <a:pt x="2" y="311"/>
                    <a:pt x="1" y="313"/>
                    <a:pt x="1" y="317"/>
                  </a:cubicBezTo>
                  <a:cubicBezTo>
                    <a:pt x="0" y="320"/>
                    <a:pt x="1" y="322"/>
                    <a:pt x="3" y="325"/>
                  </a:cubicBezTo>
                  <a:cubicBezTo>
                    <a:pt x="4" y="327"/>
                    <a:pt x="7" y="329"/>
                    <a:pt x="10" y="329"/>
                  </a:cubicBezTo>
                  <a:cubicBezTo>
                    <a:pt x="13" y="330"/>
                    <a:pt x="30" y="333"/>
                    <a:pt x="45" y="336"/>
                  </a:cubicBezTo>
                  <a:cubicBezTo>
                    <a:pt x="44" y="343"/>
                    <a:pt x="44" y="350"/>
                    <a:pt x="45" y="358"/>
                  </a:cubicBezTo>
                  <a:cubicBezTo>
                    <a:pt x="30" y="361"/>
                    <a:pt x="13" y="364"/>
                    <a:pt x="10" y="364"/>
                  </a:cubicBezTo>
                  <a:cubicBezTo>
                    <a:pt x="7" y="365"/>
                    <a:pt x="4" y="367"/>
                    <a:pt x="3" y="369"/>
                  </a:cubicBezTo>
                  <a:cubicBezTo>
                    <a:pt x="1" y="371"/>
                    <a:pt x="0" y="374"/>
                    <a:pt x="1" y="377"/>
                  </a:cubicBezTo>
                  <a:cubicBezTo>
                    <a:pt x="1" y="380"/>
                    <a:pt x="2" y="383"/>
                    <a:pt x="4" y="385"/>
                  </a:cubicBezTo>
                  <a:cubicBezTo>
                    <a:pt x="6" y="387"/>
                    <a:pt x="9" y="388"/>
                    <a:pt x="12" y="388"/>
                  </a:cubicBezTo>
                  <a:cubicBezTo>
                    <a:pt x="15" y="388"/>
                    <a:pt x="32" y="388"/>
                    <a:pt x="47" y="388"/>
                  </a:cubicBezTo>
                  <a:cubicBezTo>
                    <a:pt x="48" y="396"/>
                    <a:pt x="50" y="403"/>
                    <a:pt x="51" y="410"/>
                  </a:cubicBezTo>
                  <a:cubicBezTo>
                    <a:pt x="37" y="415"/>
                    <a:pt x="21" y="421"/>
                    <a:pt x="18" y="423"/>
                  </a:cubicBezTo>
                  <a:cubicBezTo>
                    <a:pt x="15" y="424"/>
                    <a:pt x="13" y="426"/>
                    <a:pt x="12" y="428"/>
                  </a:cubicBezTo>
                  <a:cubicBezTo>
                    <a:pt x="11" y="431"/>
                    <a:pt x="10" y="434"/>
                    <a:pt x="11" y="437"/>
                  </a:cubicBezTo>
                  <a:cubicBezTo>
                    <a:pt x="12" y="440"/>
                    <a:pt x="14" y="442"/>
                    <a:pt x="16" y="444"/>
                  </a:cubicBezTo>
                  <a:cubicBezTo>
                    <a:pt x="18" y="445"/>
                    <a:pt x="21" y="446"/>
                    <a:pt x="24" y="446"/>
                  </a:cubicBezTo>
                  <a:cubicBezTo>
                    <a:pt x="28" y="445"/>
                    <a:pt x="44" y="442"/>
                    <a:pt x="59" y="440"/>
                  </a:cubicBezTo>
                  <a:cubicBezTo>
                    <a:pt x="61" y="447"/>
                    <a:pt x="64" y="454"/>
                    <a:pt x="67" y="461"/>
                  </a:cubicBezTo>
                  <a:cubicBezTo>
                    <a:pt x="54" y="468"/>
                    <a:pt x="39" y="477"/>
                    <a:pt x="36" y="479"/>
                  </a:cubicBezTo>
                  <a:cubicBezTo>
                    <a:pt x="34" y="480"/>
                    <a:pt x="32" y="483"/>
                    <a:pt x="31" y="485"/>
                  </a:cubicBezTo>
                  <a:cubicBezTo>
                    <a:pt x="30" y="488"/>
                    <a:pt x="30" y="491"/>
                    <a:pt x="32" y="494"/>
                  </a:cubicBezTo>
                  <a:cubicBezTo>
                    <a:pt x="33" y="497"/>
                    <a:pt x="35" y="499"/>
                    <a:pt x="38" y="500"/>
                  </a:cubicBezTo>
                  <a:cubicBezTo>
                    <a:pt x="40" y="501"/>
                    <a:pt x="43" y="501"/>
                    <a:pt x="46" y="500"/>
                  </a:cubicBezTo>
                  <a:cubicBezTo>
                    <a:pt x="49" y="499"/>
                    <a:pt x="65" y="494"/>
                    <a:pt x="80" y="488"/>
                  </a:cubicBezTo>
                  <a:cubicBezTo>
                    <a:pt x="83" y="495"/>
                    <a:pt x="87" y="501"/>
                    <a:pt x="91" y="508"/>
                  </a:cubicBezTo>
                  <a:cubicBezTo>
                    <a:pt x="79" y="517"/>
                    <a:pt x="66" y="528"/>
                    <a:pt x="64" y="531"/>
                  </a:cubicBezTo>
                  <a:cubicBezTo>
                    <a:pt x="61" y="533"/>
                    <a:pt x="60" y="535"/>
                    <a:pt x="60" y="538"/>
                  </a:cubicBezTo>
                  <a:cubicBezTo>
                    <a:pt x="60" y="541"/>
                    <a:pt x="60" y="544"/>
                    <a:pt x="62" y="546"/>
                  </a:cubicBezTo>
                  <a:cubicBezTo>
                    <a:pt x="64" y="549"/>
                    <a:pt x="66" y="551"/>
                    <a:pt x="69" y="551"/>
                  </a:cubicBezTo>
                  <a:cubicBezTo>
                    <a:pt x="72" y="552"/>
                    <a:pt x="75" y="552"/>
                    <a:pt x="77" y="550"/>
                  </a:cubicBezTo>
                  <a:cubicBezTo>
                    <a:pt x="80" y="549"/>
                    <a:pt x="95" y="540"/>
                    <a:pt x="108" y="533"/>
                  </a:cubicBezTo>
                  <a:cubicBezTo>
                    <a:pt x="113" y="538"/>
                    <a:pt x="117" y="544"/>
                    <a:pt x="122" y="550"/>
                  </a:cubicBezTo>
                  <a:cubicBezTo>
                    <a:pt x="113" y="561"/>
                    <a:pt x="102" y="574"/>
                    <a:pt x="100" y="577"/>
                  </a:cubicBezTo>
                  <a:cubicBezTo>
                    <a:pt x="98" y="579"/>
                    <a:pt x="97" y="582"/>
                    <a:pt x="97" y="585"/>
                  </a:cubicBezTo>
                  <a:cubicBezTo>
                    <a:pt x="98" y="588"/>
                    <a:pt x="99" y="591"/>
                    <a:pt x="101" y="593"/>
                  </a:cubicBezTo>
                  <a:cubicBezTo>
                    <a:pt x="103" y="595"/>
                    <a:pt x="106" y="596"/>
                    <a:pt x="109" y="596"/>
                  </a:cubicBezTo>
                  <a:cubicBezTo>
                    <a:pt x="112" y="597"/>
                    <a:pt x="114" y="596"/>
                    <a:pt x="117" y="594"/>
                  </a:cubicBezTo>
                  <a:cubicBezTo>
                    <a:pt x="119" y="592"/>
                    <a:pt x="132" y="581"/>
                    <a:pt x="144" y="571"/>
                  </a:cubicBezTo>
                  <a:cubicBezTo>
                    <a:pt x="150" y="576"/>
                    <a:pt x="155" y="581"/>
                    <a:pt x="161" y="586"/>
                  </a:cubicBezTo>
                  <a:cubicBezTo>
                    <a:pt x="153" y="599"/>
                    <a:pt x="145" y="613"/>
                    <a:pt x="143" y="616"/>
                  </a:cubicBezTo>
                  <a:cubicBezTo>
                    <a:pt x="142" y="619"/>
                    <a:pt x="142" y="622"/>
                    <a:pt x="142" y="625"/>
                  </a:cubicBezTo>
                  <a:cubicBezTo>
                    <a:pt x="143" y="628"/>
                    <a:pt x="145" y="630"/>
                    <a:pt x="147" y="632"/>
                  </a:cubicBezTo>
                  <a:cubicBezTo>
                    <a:pt x="150" y="634"/>
                    <a:pt x="153" y="634"/>
                    <a:pt x="156" y="634"/>
                  </a:cubicBezTo>
                  <a:cubicBezTo>
                    <a:pt x="158" y="634"/>
                    <a:pt x="161" y="632"/>
                    <a:pt x="163" y="630"/>
                  </a:cubicBezTo>
                  <a:cubicBezTo>
                    <a:pt x="165" y="628"/>
                    <a:pt x="176" y="615"/>
                    <a:pt x="186" y="603"/>
                  </a:cubicBezTo>
                  <a:cubicBezTo>
                    <a:pt x="192" y="607"/>
                    <a:pt x="199" y="611"/>
                    <a:pt x="205" y="614"/>
                  </a:cubicBezTo>
                  <a:cubicBezTo>
                    <a:pt x="200" y="629"/>
                    <a:pt x="194" y="644"/>
                    <a:pt x="193" y="648"/>
                  </a:cubicBezTo>
                  <a:cubicBezTo>
                    <a:pt x="192" y="650"/>
                    <a:pt x="193" y="654"/>
                    <a:pt x="194" y="656"/>
                  </a:cubicBezTo>
                  <a:cubicBezTo>
                    <a:pt x="195" y="659"/>
                    <a:pt x="197" y="661"/>
                    <a:pt x="200" y="662"/>
                  </a:cubicBezTo>
                  <a:cubicBezTo>
                    <a:pt x="203" y="663"/>
                    <a:pt x="205" y="664"/>
                    <a:pt x="208" y="663"/>
                  </a:cubicBezTo>
                  <a:cubicBezTo>
                    <a:pt x="211" y="662"/>
                    <a:pt x="214" y="660"/>
                    <a:pt x="215" y="658"/>
                  </a:cubicBezTo>
                  <a:cubicBezTo>
                    <a:pt x="217" y="655"/>
                    <a:pt x="225" y="640"/>
                    <a:pt x="233" y="627"/>
                  </a:cubicBezTo>
                  <a:cubicBezTo>
                    <a:pt x="240" y="630"/>
                    <a:pt x="247" y="633"/>
                    <a:pt x="254" y="635"/>
                  </a:cubicBezTo>
                  <a:cubicBezTo>
                    <a:pt x="251" y="650"/>
                    <a:pt x="248" y="666"/>
                    <a:pt x="248" y="670"/>
                  </a:cubicBezTo>
                  <a:cubicBezTo>
                    <a:pt x="247" y="673"/>
                    <a:pt x="248" y="676"/>
                    <a:pt x="250" y="678"/>
                  </a:cubicBezTo>
                  <a:cubicBezTo>
                    <a:pt x="251" y="680"/>
                    <a:pt x="254" y="682"/>
                    <a:pt x="257" y="683"/>
                  </a:cubicBezTo>
                  <a:cubicBezTo>
                    <a:pt x="260" y="684"/>
                    <a:pt x="263" y="683"/>
                    <a:pt x="265" y="682"/>
                  </a:cubicBezTo>
                  <a:cubicBezTo>
                    <a:pt x="268" y="681"/>
                    <a:pt x="270" y="679"/>
                    <a:pt x="271" y="676"/>
                  </a:cubicBezTo>
                  <a:cubicBezTo>
                    <a:pt x="272" y="673"/>
                    <a:pt x="278" y="657"/>
                    <a:pt x="283" y="643"/>
                  </a:cubicBezTo>
                  <a:cubicBezTo>
                    <a:pt x="290" y="644"/>
                    <a:pt x="298" y="645"/>
                    <a:pt x="305" y="646"/>
                  </a:cubicBezTo>
                  <a:cubicBezTo>
                    <a:pt x="305" y="662"/>
                    <a:pt x="305" y="679"/>
                    <a:pt x="305" y="682"/>
                  </a:cubicBezTo>
                  <a:cubicBezTo>
                    <a:pt x="305" y="685"/>
                    <a:pt x="307" y="688"/>
                    <a:pt x="309" y="690"/>
                  </a:cubicBezTo>
                  <a:cubicBezTo>
                    <a:pt x="311" y="692"/>
                    <a:pt x="313" y="693"/>
                    <a:pt x="316" y="693"/>
                  </a:cubicBezTo>
                  <a:cubicBezTo>
                    <a:pt x="319" y="694"/>
                    <a:pt x="322" y="693"/>
                    <a:pt x="324" y="691"/>
                  </a:cubicBezTo>
                  <a:cubicBezTo>
                    <a:pt x="327" y="690"/>
                    <a:pt x="329" y="687"/>
                    <a:pt x="329" y="684"/>
                  </a:cubicBezTo>
                  <a:cubicBezTo>
                    <a:pt x="330" y="681"/>
                    <a:pt x="333" y="664"/>
                    <a:pt x="336" y="649"/>
                  </a:cubicBezTo>
                  <a:cubicBezTo>
                    <a:pt x="343" y="649"/>
                    <a:pt x="350" y="649"/>
                    <a:pt x="358" y="649"/>
                  </a:cubicBezTo>
                  <a:cubicBezTo>
                    <a:pt x="360" y="664"/>
                    <a:pt x="363" y="681"/>
                    <a:pt x="364" y="684"/>
                  </a:cubicBezTo>
                  <a:cubicBezTo>
                    <a:pt x="364" y="687"/>
                    <a:pt x="366" y="690"/>
                    <a:pt x="369" y="691"/>
                  </a:cubicBezTo>
                  <a:cubicBezTo>
                    <a:pt x="371" y="693"/>
                    <a:pt x="374" y="694"/>
                    <a:pt x="377" y="693"/>
                  </a:cubicBezTo>
                  <a:cubicBezTo>
                    <a:pt x="380" y="693"/>
                    <a:pt x="383" y="692"/>
                    <a:pt x="385" y="690"/>
                  </a:cubicBezTo>
                  <a:cubicBezTo>
                    <a:pt x="387" y="688"/>
                    <a:pt x="388" y="685"/>
                    <a:pt x="388" y="682"/>
                  </a:cubicBezTo>
                  <a:cubicBezTo>
                    <a:pt x="388" y="679"/>
                    <a:pt x="388" y="662"/>
                    <a:pt x="388" y="646"/>
                  </a:cubicBezTo>
                  <a:cubicBezTo>
                    <a:pt x="395" y="645"/>
                    <a:pt x="403" y="644"/>
                    <a:pt x="410" y="643"/>
                  </a:cubicBezTo>
                  <a:cubicBezTo>
                    <a:pt x="415" y="657"/>
                    <a:pt x="421" y="673"/>
                    <a:pt x="422" y="676"/>
                  </a:cubicBezTo>
                  <a:cubicBezTo>
                    <a:pt x="423" y="679"/>
                    <a:pt x="425" y="681"/>
                    <a:pt x="428" y="682"/>
                  </a:cubicBezTo>
                  <a:cubicBezTo>
                    <a:pt x="431" y="683"/>
                    <a:pt x="434" y="684"/>
                    <a:pt x="436" y="683"/>
                  </a:cubicBezTo>
                  <a:cubicBezTo>
                    <a:pt x="439" y="682"/>
                    <a:pt x="442" y="680"/>
                    <a:pt x="443" y="678"/>
                  </a:cubicBezTo>
                  <a:cubicBezTo>
                    <a:pt x="445" y="676"/>
                    <a:pt x="446" y="673"/>
                    <a:pt x="445" y="670"/>
                  </a:cubicBezTo>
                  <a:cubicBezTo>
                    <a:pt x="445" y="666"/>
                    <a:pt x="442" y="650"/>
                    <a:pt x="439" y="635"/>
                  </a:cubicBezTo>
                  <a:cubicBezTo>
                    <a:pt x="446" y="633"/>
                    <a:pt x="453" y="630"/>
                    <a:pt x="460" y="627"/>
                  </a:cubicBezTo>
                  <a:cubicBezTo>
                    <a:pt x="468" y="640"/>
                    <a:pt x="476" y="655"/>
                    <a:pt x="478" y="658"/>
                  </a:cubicBezTo>
                  <a:cubicBezTo>
                    <a:pt x="480" y="660"/>
                    <a:pt x="482" y="662"/>
                    <a:pt x="485" y="663"/>
                  </a:cubicBezTo>
                  <a:cubicBezTo>
                    <a:pt x="488" y="664"/>
                    <a:pt x="491" y="663"/>
                    <a:pt x="493" y="662"/>
                  </a:cubicBezTo>
                  <a:cubicBezTo>
                    <a:pt x="496" y="661"/>
                    <a:pt x="498" y="659"/>
                    <a:pt x="499" y="656"/>
                  </a:cubicBezTo>
                  <a:cubicBezTo>
                    <a:pt x="500" y="654"/>
                    <a:pt x="501" y="650"/>
                    <a:pt x="500" y="648"/>
                  </a:cubicBezTo>
                  <a:cubicBezTo>
                    <a:pt x="499" y="644"/>
                    <a:pt x="493" y="629"/>
                    <a:pt x="488" y="614"/>
                  </a:cubicBezTo>
                  <a:cubicBezTo>
                    <a:pt x="494" y="611"/>
                    <a:pt x="501" y="607"/>
                    <a:pt x="507" y="603"/>
                  </a:cubicBezTo>
                  <a:cubicBezTo>
                    <a:pt x="517" y="615"/>
                    <a:pt x="528" y="628"/>
                    <a:pt x="530" y="630"/>
                  </a:cubicBezTo>
                  <a:cubicBezTo>
                    <a:pt x="532" y="632"/>
                    <a:pt x="535" y="634"/>
                    <a:pt x="538" y="634"/>
                  </a:cubicBezTo>
                  <a:cubicBezTo>
                    <a:pt x="540" y="634"/>
                    <a:pt x="543" y="634"/>
                    <a:pt x="546" y="632"/>
                  </a:cubicBezTo>
                  <a:cubicBezTo>
                    <a:pt x="548" y="630"/>
                    <a:pt x="550" y="628"/>
                    <a:pt x="551" y="625"/>
                  </a:cubicBezTo>
                  <a:cubicBezTo>
                    <a:pt x="551" y="622"/>
                    <a:pt x="551" y="619"/>
                    <a:pt x="550" y="616"/>
                  </a:cubicBezTo>
                  <a:cubicBezTo>
                    <a:pt x="548" y="613"/>
                    <a:pt x="540" y="599"/>
                    <a:pt x="532" y="586"/>
                  </a:cubicBezTo>
                  <a:cubicBezTo>
                    <a:pt x="538" y="581"/>
                    <a:pt x="543" y="576"/>
                    <a:pt x="549" y="571"/>
                  </a:cubicBezTo>
                  <a:cubicBezTo>
                    <a:pt x="561" y="581"/>
                    <a:pt x="574" y="592"/>
                    <a:pt x="576" y="594"/>
                  </a:cubicBezTo>
                  <a:close/>
                  <a:moveTo>
                    <a:pt x="192" y="502"/>
                  </a:moveTo>
                  <a:cubicBezTo>
                    <a:pt x="107" y="416"/>
                    <a:pt x="107" y="278"/>
                    <a:pt x="192" y="192"/>
                  </a:cubicBezTo>
                  <a:cubicBezTo>
                    <a:pt x="277" y="107"/>
                    <a:pt x="416" y="107"/>
                    <a:pt x="501" y="192"/>
                  </a:cubicBezTo>
                  <a:cubicBezTo>
                    <a:pt x="586" y="278"/>
                    <a:pt x="586" y="416"/>
                    <a:pt x="501" y="502"/>
                  </a:cubicBezTo>
                  <a:cubicBezTo>
                    <a:pt x="416" y="587"/>
                    <a:pt x="277" y="587"/>
                    <a:pt x="192" y="5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sḷîḑê">
              <a:extLst>
                <a:ext uri="{FF2B5EF4-FFF2-40B4-BE49-F238E27FC236}">
                  <a16:creationId xmlns:a16="http://schemas.microsoft.com/office/drawing/2014/main" id="{CF033CB1-CD6F-4CAA-91D3-947252BFC793}"/>
                </a:ext>
              </a:extLst>
            </p:cNvPr>
            <p:cNvSpPr/>
            <p:nvPr/>
          </p:nvSpPr>
          <p:spPr bwMode="auto">
            <a:xfrm>
              <a:off x="4291812" y="2910054"/>
              <a:ext cx="589660" cy="589660"/>
            </a:xfrm>
            <a:custGeom>
              <a:avLst/>
              <a:gdLst/>
              <a:ahLst/>
              <a:cxnLst>
                <a:cxn ang="0">
                  <a:pos x="275" y="195"/>
                </a:cxn>
                <a:cxn ang="0">
                  <a:pos x="195" y="25"/>
                </a:cxn>
                <a:cxn ang="0">
                  <a:pos x="25" y="105"/>
                </a:cxn>
                <a:cxn ang="0">
                  <a:pos x="105" y="275"/>
                </a:cxn>
                <a:cxn ang="0">
                  <a:pos x="275" y="195"/>
                </a:cxn>
                <a:cxn ang="0">
                  <a:pos x="112" y="255"/>
                </a:cxn>
                <a:cxn ang="0">
                  <a:pos x="74" y="231"/>
                </a:cxn>
                <a:cxn ang="0">
                  <a:pos x="122" y="191"/>
                </a:cxn>
                <a:cxn ang="0">
                  <a:pos x="133" y="197"/>
                </a:cxn>
                <a:cxn ang="0">
                  <a:pos x="191" y="178"/>
                </a:cxn>
                <a:cxn ang="0">
                  <a:pos x="250" y="199"/>
                </a:cxn>
                <a:cxn ang="0">
                  <a:pos x="112" y="255"/>
                </a:cxn>
                <a:cxn ang="0">
                  <a:pos x="173" y="159"/>
                </a:cxn>
                <a:cxn ang="0">
                  <a:pos x="142" y="173"/>
                </a:cxn>
                <a:cxn ang="0">
                  <a:pos x="127" y="142"/>
                </a:cxn>
                <a:cxn ang="0">
                  <a:pos x="158" y="127"/>
                </a:cxn>
                <a:cxn ang="0">
                  <a:pos x="173" y="159"/>
                </a:cxn>
                <a:cxn ang="0">
                  <a:pos x="258" y="175"/>
                </a:cxn>
                <a:cxn ang="0">
                  <a:pos x="200" y="153"/>
                </a:cxn>
                <a:cxn ang="0">
                  <a:pos x="167" y="103"/>
                </a:cxn>
                <a:cxn ang="0">
                  <a:pos x="155" y="101"/>
                </a:cxn>
                <a:cxn ang="0">
                  <a:pos x="144" y="39"/>
                </a:cxn>
                <a:cxn ang="0">
                  <a:pos x="188" y="45"/>
                </a:cxn>
                <a:cxn ang="0">
                  <a:pos x="258" y="175"/>
                </a:cxn>
                <a:cxn ang="0">
                  <a:pos x="46" y="113"/>
                </a:cxn>
                <a:cxn ang="0">
                  <a:pos x="118" y="44"/>
                </a:cxn>
                <a:cxn ang="0">
                  <a:pos x="129" y="105"/>
                </a:cxn>
                <a:cxn ang="0">
                  <a:pos x="103" y="133"/>
                </a:cxn>
                <a:cxn ang="0">
                  <a:pos x="105" y="171"/>
                </a:cxn>
                <a:cxn ang="0">
                  <a:pos x="57" y="211"/>
                </a:cxn>
                <a:cxn ang="0">
                  <a:pos x="46" y="113"/>
                </a:cxn>
              </a:cxnLst>
              <a:rect l="0" t="0" r="r" b="b"/>
              <a:pathLst>
                <a:path w="300" h="300">
                  <a:moveTo>
                    <a:pt x="275" y="195"/>
                  </a:moveTo>
                  <a:cubicBezTo>
                    <a:pt x="300" y="126"/>
                    <a:pt x="264" y="50"/>
                    <a:pt x="195" y="25"/>
                  </a:cubicBezTo>
                  <a:cubicBezTo>
                    <a:pt x="126" y="0"/>
                    <a:pt x="50" y="36"/>
                    <a:pt x="25" y="105"/>
                  </a:cubicBezTo>
                  <a:cubicBezTo>
                    <a:pt x="0" y="174"/>
                    <a:pt x="36" y="251"/>
                    <a:pt x="105" y="275"/>
                  </a:cubicBezTo>
                  <a:cubicBezTo>
                    <a:pt x="174" y="300"/>
                    <a:pt x="250" y="264"/>
                    <a:pt x="275" y="195"/>
                  </a:cubicBezTo>
                  <a:close/>
                  <a:moveTo>
                    <a:pt x="112" y="255"/>
                  </a:moveTo>
                  <a:cubicBezTo>
                    <a:pt x="98" y="250"/>
                    <a:pt x="85" y="241"/>
                    <a:pt x="74" y="23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5" y="193"/>
                    <a:pt x="129" y="195"/>
                    <a:pt x="133" y="197"/>
                  </a:cubicBezTo>
                  <a:cubicBezTo>
                    <a:pt x="155" y="205"/>
                    <a:pt x="179" y="196"/>
                    <a:pt x="191" y="178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25" y="249"/>
                    <a:pt x="166" y="274"/>
                    <a:pt x="112" y="255"/>
                  </a:cubicBezTo>
                  <a:close/>
                  <a:moveTo>
                    <a:pt x="173" y="159"/>
                  </a:moveTo>
                  <a:cubicBezTo>
                    <a:pt x="169" y="171"/>
                    <a:pt x="155" y="178"/>
                    <a:pt x="142" y="173"/>
                  </a:cubicBezTo>
                  <a:cubicBezTo>
                    <a:pt x="129" y="169"/>
                    <a:pt x="122" y="155"/>
                    <a:pt x="127" y="142"/>
                  </a:cubicBezTo>
                  <a:cubicBezTo>
                    <a:pt x="131" y="129"/>
                    <a:pt x="145" y="122"/>
                    <a:pt x="158" y="127"/>
                  </a:cubicBezTo>
                  <a:cubicBezTo>
                    <a:pt x="171" y="131"/>
                    <a:pt x="178" y="146"/>
                    <a:pt x="173" y="159"/>
                  </a:cubicBezTo>
                  <a:close/>
                  <a:moveTo>
                    <a:pt x="258" y="175"/>
                  </a:moveTo>
                  <a:cubicBezTo>
                    <a:pt x="200" y="153"/>
                    <a:pt x="200" y="153"/>
                    <a:pt x="200" y="153"/>
                  </a:cubicBezTo>
                  <a:cubicBezTo>
                    <a:pt x="201" y="132"/>
                    <a:pt x="188" y="111"/>
                    <a:pt x="167" y="103"/>
                  </a:cubicBezTo>
                  <a:cubicBezTo>
                    <a:pt x="163" y="102"/>
                    <a:pt x="159" y="101"/>
                    <a:pt x="155" y="101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58" y="38"/>
                    <a:pt x="173" y="40"/>
                    <a:pt x="188" y="45"/>
                  </a:cubicBezTo>
                  <a:cubicBezTo>
                    <a:pt x="241" y="65"/>
                    <a:pt x="271" y="121"/>
                    <a:pt x="258" y="175"/>
                  </a:cubicBezTo>
                  <a:close/>
                  <a:moveTo>
                    <a:pt x="46" y="113"/>
                  </a:moveTo>
                  <a:cubicBezTo>
                    <a:pt x="58" y="78"/>
                    <a:pt x="86" y="53"/>
                    <a:pt x="118" y="4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17" y="110"/>
                    <a:pt x="108" y="120"/>
                    <a:pt x="103" y="133"/>
                  </a:cubicBezTo>
                  <a:cubicBezTo>
                    <a:pt x="99" y="146"/>
                    <a:pt x="100" y="159"/>
                    <a:pt x="105" y="17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39" y="183"/>
                    <a:pt x="33" y="147"/>
                    <a:pt x="46" y="11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ṥļîḋe">
              <a:extLst>
                <a:ext uri="{FF2B5EF4-FFF2-40B4-BE49-F238E27FC236}">
                  <a16:creationId xmlns:a16="http://schemas.microsoft.com/office/drawing/2014/main" id="{8C80A317-4B67-444D-8428-0D6F5081D8AE}"/>
                </a:ext>
              </a:extLst>
            </p:cNvPr>
            <p:cNvSpPr/>
            <p:nvPr/>
          </p:nvSpPr>
          <p:spPr bwMode="auto">
            <a:xfrm>
              <a:off x="7458565" y="4005606"/>
              <a:ext cx="105120" cy="85410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3" y="39"/>
                </a:cxn>
                <a:cxn ang="0">
                  <a:pos x="6" y="23"/>
                </a:cxn>
                <a:cxn ang="0">
                  <a:pos x="19" y="14"/>
                </a:cxn>
                <a:cxn ang="0">
                  <a:pos x="20" y="13"/>
                </a:cxn>
                <a:cxn ang="0">
                  <a:pos x="34" y="4"/>
                </a:cxn>
                <a:cxn ang="0">
                  <a:pos x="50" y="6"/>
                </a:cxn>
                <a:cxn ang="0">
                  <a:pos x="47" y="22"/>
                </a:cxn>
                <a:cxn ang="0">
                  <a:pos x="33" y="31"/>
                </a:cxn>
                <a:cxn ang="0">
                  <a:pos x="33" y="32"/>
                </a:cxn>
                <a:cxn ang="0">
                  <a:pos x="19" y="42"/>
                </a:cxn>
                <a:cxn ang="0">
                  <a:pos x="12" y="44"/>
                </a:cxn>
              </a:cxnLst>
              <a:rect l="0" t="0" r="r" b="b"/>
              <a:pathLst>
                <a:path w="53" h="44">
                  <a:moveTo>
                    <a:pt x="12" y="44"/>
                  </a:moveTo>
                  <a:cubicBezTo>
                    <a:pt x="9" y="44"/>
                    <a:pt x="5" y="42"/>
                    <a:pt x="3" y="39"/>
                  </a:cubicBezTo>
                  <a:cubicBezTo>
                    <a:pt x="0" y="34"/>
                    <a:pt x="1" y="27"/>
                    <a:pt x="6" y="2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9" y="0"/>
                    <a:pt x="46" y="1"/>
                    <a:pt x="50" y="6"/>
                  </a:cubicBezTo>
                  <a:cubicBezTo>
                    <a:pt x="53" y="11"/>
                    <a:pt x="52" y="18"/>
                    <a:pt x="47" y="22"/>
                  </a:cubicBezTo>
                  <a:cubicBezTo>
                    <a:pt x="43" y="25"/>
                    <a:pt x="38" y="28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3"/>
                    <a:pt x="15" y="44"/>
                    <a:pt x="12" y="4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ṣľíḓè">
              <a:extLst>
                <a:ext uri="{FF2B5EF4-FFF2-40B4-BE49-F238E27FC236}">
                  <a16:creationId xmlns:a16="http://schemas.microsoft.com/office/drawing/2014/main" id="{0227FC3E-9292-45A5-81BD-5663C15CDCCC}"/>
                </a:ext>
              </a:extLst>
            </p:cNvPr>
            <p:cNvSpPr/>
            <p:nvPr/>
          </p:nvSpPr>
          <p:spPr bwMode="auto">
            <a:xfrm>
              <a:off x="4405145" y="2570055"/>
              <a:ext cx="3050135" cy="3227526"/>
            </a:xfrm>
            <a:custGeom>
              <a:avLst/>
              <a:gdLst/>
              <a:ahLst/>
              <a:cxnLst>
                <a:cxn ang="0">
                  <a:pos x="253" y="1627"/>
                </a:cxn>
                <a:cxn ang="0">
                  <a:pos x="311" y="1628"/>
                </a:cxn>
                <a:cxn ang="0">
                  <a:pos x="148" y="1594"/>
                </a:cxn>
                <a:cxn ang="0">
                  <a:pos x="363" y="1579"/>
                </a:cxn>
                <a:cxn ang="0">
                  <a:pos x="80" y="1576"/>
                </a:cxn>
                <a:cxn ang="0">
                  <a:pos x="387" y="1576"/>
                </a:cxn>
                <a:cxn ang="0">
                  <a:pos x="64" y="1554"/>
                </a:cxn>
                <a:cxn ang="0">
                  <a:pos x="64" y="1554"/>
                </a:cxn>
                <a:cxn ang="0">
                  <a:pos x="459" y="1540"/>
                </a:cxn>
                <a:cxn ang="0">
                  <a:pos x="542" y="1482"/>
                </a:cxn>
                <a:cxn ang="0">
                  <a:pos x="29" y="1450"/>
                </a:cxn>
                <a:cxn ang="0">
                  <a:pos x="584" y="1425"/>
                </a:cxn>
                <a:cxn ang="0">
                  <a:pos x="0" y="1396"/>
                </a:cxn>
                <a:cxn ang="0">
                  <a:pos x="12" y="1431"/>
                </a:cxn>
                <a:cxn ang="0">
                  <a:pos x="625" y="1425"/>
                </a:cxn>
                <a:cxn ang="0">
                  <a:pos x="708" y="1367"/>
                </a:cxn>
                <a:cxn ang="0">
                  <a:pos x="27" y="1309"/>
                </a:cxn>
                <a:cxn ang="0">
                  <a:pos x="751" y="1310"/>
                </a:cxn>
                <a:cxn ang="0">
                  <a:pos x="779" y="1290"/>
                </a:cxn>
                <a:cxn ang="0">
                  <a:pos x="32" y="1299"/>
                </a:cxn>
                <a:cxn ang="0">
                  <a:pos x="841" y="1272"/>
                </a:cxn>
                <a:cxn ang="0">
                  <a:pos x="841" y="1272"/>
                </a:cxn>
                <a:cxn ang="0">
                  <a:pos x="80" y="1235"/>
                </a:cxn>
                <a:cxn ang="0">
                  <a:pos x="930" y="1213"/>
                </a:cxn>
                <a:cxn ang="0">
                  <a:pos x="989" y="1158"/>
                </a:cxn>
                <a:cxn ang="0">
                  <a:pos x="109" y="1135"/>
                </a:cxn>
                <a:cxn ang="0">
                  <a:pos x="1001" y="1136"/>
                </a:cxn>
                <a:cxn ang="0">
                  <a:pos x="129" y="1120"/>
                </a:cxn>
                <a:cxn ang="0">
                  <a:pos x="1063" y="1118"/>
                </a:cxn>
                <a:cxn ang="0">
                  <a:pos x="1063" y="1118"/>
                </a:cxn>
                <a:cxn ang="0">
                  <a:pos x="1125" y="1078"/>
                </a:cxn>
                <a:cxn ang="0">
                  <a:pos x="194" y="1027"/>
                </a:cxn>
                <a:cxn ang="0">
                  <a:pos x="1211" y="1004"/>
                </a:cxn>
                <a:cxn ang="0">
                  <a:pos x="206" y="956"/>
                </a:cxn>
                <a:cxn ang="0">
                  <a:pos x="1223" y="982"/>
                </a:cxn>
                <a:cxn ang="0">
                  <a:pos x="1276" y="959"/>
                </a:cxn>
                <a:cxn ang="0">
                  <a:pos x="232" y="944"/>
                </a:cxn>
                <a:cxn ang="0">
                  <a:pos x="232" y="944"/>
                </a:cxn>
                <a:cxn ang="0">
                  <a:pos x="1347" y="924"/>
                </a:cxn>
                <a:cxn ang="0">
                  <a:pos x="1430" y="866"/>
                </a:cxn>
                <a:cxn ang="0">
                  <a:pos x="287" y="833"/>
                </a:cxn>
                <a:cxn ang="0">
                  <a:pos x="1473" y="809"/>
                </a:cxn>
                <a:cxn ang="0">
                  <a:pos x="288" y="808"/>
                </a:cxn>
                <a:cxn ang="0">
                  <a:pos x="1498" y="805"/>
                </a:cxn>
                <a:cxn ang="0">
                  <a:pos x="330" y="766"/>
                </a:cxn>
                <a:cxn ang="0">
                  <a:pos x="330" y="766"/>
                </a:cxn>
                <a:cxn ang="0">
                  <a:pos x="373" y="700"/>
                </a:cxn>
                <a:cxn ang="0">
                  <a:pos x="421" y="611"/>
                </a:cxn>
                <a:cxn ang="0">
                  <a:pos x="450" y="537"/>
                </a:cxn>
                <a:cxn ang="0">
                  <a:pos x="467" y="482"/>
                </a:cxn>
                <a:cxn ang="0">
                  <a:pos x="483" y="452"/>
                </a:cxn>
                <a:cxn ang="0">
                  <a:pos x="520" y="408"/>
                </a:cxn>
                <a:cxn ang="0">
                  <a:pos x="558" y="350"/>
                </a:cxn>
                <a:cxn ang="0">
                  <a:pos x="558" y="350"/>
                </a:cxn>
                <a:cxn ang="0">
                  <a:pos x="601" y="285"/>
                </a:cxn>
                <a:cxn ang="0">
                  <a:pos x="650" y="196"/>
                </a:cxn>
                <a:cxn ang="0">
                  <a:pos x="678" y="121"/>
                </a:cxn>
                <a:cxn ang="0">
                  <a:pos x="695" y="66"/>
                </a:cxn>
                <a:cxn ang="0">
                  <a:pos x="711" y="37"/>
                </a:cxn>
              </a:cxnLst>
              <a:rect l="0" t="0" r="r" b="b"/>
              <a:pathLst>
                <a:path w="1548" h="1638">
                  <a:moveTo>
                    <a:pt x="241" y="1638"/>
                  </a:moveTo>
                  <a:cubicBezTo>
                    <a:pt x="241" y="1638"/>
                    <a:pt x="241" y="1638"/>
                    <a:pt x="241" y="1638"/>
                  </a:cubicBezTo>
                  <a:cubicBezTo>
                    <a:pt x="229" y="1638"/>
                    <a:pt x="217" y="1637"/>
                    <a:pt x="206" y="1635"/>
                  </a:cubicBezTo>
                  <a:cubicBezTo>
                    <a:pt x="200" y="1634"/>
                    <a:pt x="195" y="1629"/>
                    <a:pt x="196" y="1623"/>
                  </a:cubicBezTo>
                  <a:cubicBezTo>
                    <a:pt x="197" y="1616"/>
                    <a:pt x="203" y="1612"/>
                    <a:pt x="209" y="1613"/>
                  </a:cubicBezTo>
                  <a:cubicBezTo>
                    <a:pt x="220" y="1615"/>
                    <a:pt x="230" y="1615"/>
                    <a:pt x="241" y="1615"/>
                  </a:cubicBezTo>
                  <a:cubicBezTo>
                    <a:pt x="247" y="1615"/>
                    <a:pt x="253" y="1621"/>
                    <a:pt x="253" y="1627"/>
                  </a:cubicBezTo>
                  <a:cubicBezTo>
                    <a:pt x="252" y="1633"/>
                    <a:pt x="247" y="1638"/>
                    <a:pt x="241" y="1638"/>
                  </a:cubicBezTo>
                  <a:close/>
                  <a:moveTo>
                    <a:pt x="275" y="1636"/>
                  </a:moveTo>
                  <a:cubicBezTo>
                    <a:pt x="269" y="1636"/>
                    <a:pt x="264" y="1632"/>
                    <a:pt x="264" y="1626"/>
                  </a:cubicBezTo>
                  <a:cubicBezTo>
                    <a:pt x="263" y="1620"/>
                    <a:pt x="267" y="1614"/>
                    <a:pt x="273" y="1613"/>
                  </a:cubicBezTo>
                  <a:cubicBezTo>
                    <a:pt x="284" y="1612"/>
                    <a:pt x="294" y="1609"/>
                    <a:pt x="305" y="1606"/>
                  </a:cubicBezTo>
                  <a:cubicBezTo>
                    <a:pt x="311" y="1604"/>
                    <a:pt x="317" y="1608"/>
                    <a:pt x="319" y="1614"/>
                  </a:cubicBezTo>
                  <a:cubicBezTo>
                    <a:pt x="320" y="1620"/>
                    <a:pt x="317" y="1626"/>
                    <a:pt x="311" y="1628"/>
                  </a:cubicBezTo>
                  <a:cubicBezTo>
                    <a:pt x="300" y="1631"/>
                    <a:pt x="288" y="1634"/>
                    <a:pt x="276" y="1636"/>
                  </a:cubicBezTo>
                  <a:cubicBezTo>
                    <a:pt x="276" y="1636"/>
                    <a:pt x="275" y="1636"/>
                    <a:pt x="275" y="1636"/>
                  </a:cubicBezTo>
                  <a:close/>
                  <a:moveTo>
                    <a:pt x="175" y="1628"/>
                  </a:moveTo>
                  <a:cubicBezTo>
                    <a:pt x="174" y="1628"/>
                    <a:pt x="172" y="1628"/>
                    <a:pt x="171" y="1628"/>
                  </a:cubicBezTo>
                  <a:cubicBezTo>
                    <a:pt x="160" y="1624"/>
                    <a:pt x="149" y="1620"/>
                    <a:pt x="138" y="1615"/>
                  </a:cubicBezTo>
                  <a:cubicBezTo>
                    <a:pt x="133" y="1612"/>
                    <a:pt x="130" y="1605"/>
                    <a:pt x="133" y="1600"/>
                  </a:cubicBezTo>
                  <a:cubicBezTo>
                    <a:pt x="136" y="1594"/>
                    <a:pt x="142" y="1592"/>
                    <a:pt x="148" y="1594"/>
                  </a:cubicBezTo>
                  <a:cubicBezTo>
                    <a:pt x="158" y="1599"/>
                    <a:pt x="168" y="1603"/>
                    <a:pt x="178" y="1606"/>
                  </a:cubicBezTo>
                  <a:cubicBezTo>
                    <a:pt x="184" y="1608"/>
                    <a:pt x="187" y="1614"/>
                    <a:pt x="185" y="1620"/>
                  </a:cubicBezTo>
                  <a:cubicBezTo>
                    <a:pt x="184" y="1625"/>
                    <a:pt x="179" y="1628"/>
                    <a:pt x="175" y="1628"/>
                  </a:cubicBezTo>
                  <a:close/>
                  <a:moveTo>
                    <a:pt x="339" y="1616"/>
                  </a:moveTo>
                  <a:cubicBezTo>
                    <a:pt x="335" y="1616"/>
                    <a:pt x="331" y="1614"/>
                    <a:pt x="329" y="1610"/>
                  </a:cubicBezTo>
                  <a:cubicBezTo>
                    <a:pt x="326" y="1604"/>
                    <a:pt x="329" y="1597"/>
                    <a:pt x="335" y="1595"/>
                  </a:cubicBezTo>
                  <a:cubicBezTo>
                    <a:pt x="344" y="1590"/>
                    <a:pt x="354" y="1585"/>
                    <a:pt x="363" y="1579"/>
                  </a:cubicBezTo>
                  <a:cubicBezTo>
                    <a:pt x="368" y="1576"/>
                    <a:pt x="375" y="1577"/>
                    <a:pt x="378" y="1582"/>
                  </a:cubicBezTo>
                  <a:cubicBezTo>
                    <a:pt x="382" y="1588"/>
                    <a:pt x="380" y="1595"/>
                    <a:pt x="375" y="1598"/>
                  </a:cubicBezTo>
                  <a:cubicBezTo>
                    <a:pt x="365" y="1605"/>
                    <a:pt x="355" y="1610"/>
                    <a:pt x="344" y="1615"/>
                  </a:cubicBezTo>
                  <a:cubicBezTo>
                    <a:pt x="343" y="1616"/>
                    <a:pt x="341" y="1616"/>
                    <a:pt x="339" y="1616"/>
                  </a:cubicBezTo>
                  <a:close/>
                  <a:moveTo>
                    <a:pt x="114" y="1599"/>
                  </a:moveTo>
                  <a:cubicBezTo>
                    <a:pt x="112" y="1599"/>
                    <a:pt x="109" y="1599"/>
                    <a:pt x="107" y="1597"/>
                  </a:cubicBezTo>
                  <a:cubicBezTo>
                    <a:pt x="98" y="1591"/>
                    <a:pt x="88" y="1583"/>
                    <a:pt x="80" y="1576"/>
                  </a:cubicBezTo>
                  <a:cubicBezTo>
                    <a:pt x="75" y="1571"/>
                    <a:pt x="75" y="1564"/>
                    <a:pt x="79" y="1560"/>
                  </a:cubicBezTo>
                  <a:cubicBezTo>
                    <a:pt x="83" y="1555"/>
                    <a:pt x="90" y="1555"/>
                    <a:pt x="95" y="1559"/>
                  </a:cubicBezTo>
                  <a:cubicBezTo>
                    <a:pt x="103" y="1566"/>
                    <a:pt x="111" y="1573"/>
                    <a:pt x="120" y="1578"/>
                  </a:cubicBezTo>
                  <a:cubicBezTo>
                    <a:pt x="125" y="1582"/>
                    <a:pt x="127" y="1589"/>
                    <a:pt x="123" y="1594"/>
                  </a:cubicBezTo>
                  <a:cubicBezTo>
                    <a:pt x="121" y="1597"/>
                    <a:pt x="117" y="1599"/>
                    <a:pt x="114" y="1599"/>
                  </a:cubicBezTo>
                  <a:close/>
                  <a:moveTo>
                    <a:pt x="397" y="1581"/>
                  </a:moveTo>
                  <a:cubicBezTo>
                    <a:pt x="393" y="1581"/>
                    <a:pt x="389" y="1579"/>
                    <a:pt x="387" y="1576"/>
                  </a:cubicBezTo>
                  <a:cubicBezTo>
                    <a:pt x="384" y="1571"/>
                    <a:pt x="385" y="1564"/>
                    <a:pt x="390" y="1560"/>
                  </a:cubicBezTo>
                  <a:cubicBezTo>
                    <a:pt x="418" y="1541"/>
                    <a:pt x="418" y="1541"/>
                    <a:pt x="418" y="1541"/>
                  </a:cubicBezTo>
                  <a:cubicBezTo>
                    <a:pt x="423" y="1537"/>
                    <a:pt x="430" y="1539"/>
                    <a:pt x="434" y="1544"/>
                  </a:cubicBezTo>
                  <a:cubicBezTo>
                    <a:pt x="437" y="1549"/>
                    <a:pt x="436" y="1556"/>
                    <a:pt x="431" y="1559"/>
                  </a:cubicBezTo>
                  <a:cubicBezTo>
                    <a:pt x="403" y="1579"/>
                    <a:pt x="403" y="1579"/>
                    <a:pt x="403" y="1579"/>
                  </a:cubicBezTo>
                  <a:cubicBezTo>
                    <a:pt x="401" y="1580"/>
                    <a:pt x="399" y="1581"/>
                    <a:pt x="397" y="1581"/>
                  </a:cubicBezTo>
                  <a:close/>
                  <a:moveTo>
                    <a:pt x="64" y="1554"/>
                  </a:moveTo>
                  <a:cubicBezTo>
                    <a:pt x="61" y="1554"/>
                    <a:pt x="57" y="1553"/>
                    <a:pt x="55" y="1550"/>
                  </a:cubicBezTo>
                  <a:cubicBezTo>
                    <a:pt x="48" y="1541"/>
                    <a:pt x="41" y="1531"/>
                    <a:pt x="35" y="1521"/>
                  </a:cubicBezTo>
                  <a:cubicBezTo>
                    <a:pt x="31" y="1516"/>
                    <a:pt x="33" y="1509"/>
                    <a:pt x="38" y="1506"/>
                  </a:cubicBezTo>
                  <a:cubicBezTo>
                    <a:pt x="44" y="1502"/>
                    <a:pt x="51" y="1504"/>
                    <a:pt x="54" y="1509"/>
                  </a:cubicBezTo>
                  <a:cubicBezTo>
                    <a:pt x="60" y="1518"/>
                    <a:pt x="66" y="1527"/>
                    <a:pt x="73" y="1536"/>
                  </a:cubicBezTo>
                  <a:cubicBezTo>
                    <a:pt x="77" y="1540"/>
                    <a:pt x="76" y="1547"/>
                    <a:pt x="71" y="1551"/>
                  </a:cubicBezTo>
                  <a:cubicBezTo>
                    <a:pt x="69" y="1553"/>
                    <a:pt x="66" y="1554"/>
                    <a:pt x="64" y="1554"/>
                  </a:cubicBezTo>
                  <a:close/>
                  <a:moveTo>
                    <a:pt x="452" y="1542"/>
                  </a:moveTo>
                  <a:cubicBezTo>
                    <a:pt x="449" y="1542"/>
                    <a:pt x="445" y="1540"/>
                    <a:pt x="443" y="1537"/>
                  </a:cubicBezTo>
                  <a:cubicBezTo>
                    <a:pt x="439" y="1532"/>
                    <a:pt x="440" y="1525"/>
                    <a:pt x="446" y="1522"/>
                  </a:cubicBezTo>
                  <a:cubicBezTo>
                    <a:pt x="473" y="1502"/>
                    <a:pt x="473" y="1502"/>
                    <a:pt x="473" y="1502"/>
                  </a:cubicBezTo>
                  <a:cubicBezTo>
                    <a:pt x="479" y="1499"/>
                    <a:pt x="486" y="1500"/>
                    <a:pt x="489" y="1505"/>
                  </a:cubicBezTo>
                  <a:cubicBezTo>
                    <a:pt x="493" y="1510"/>
                    <a:pt x="491" y="1517"/>
                    <a:pt x="486" y="1521"/>
                  </a:cubicBezTo>
                  <a:cubicBezTo>
                    <a:pt x="459" y="1540"/>
                    <a:pt x="459" y="1540"/>
                    <a:pt x="459" y="1540"/>
                  </a:cubicBezTo>
                  <a:cubicBezTo>
                    <a:pt x="457" y="1542"/>
                    <a:pt x="454" y="1542"/>
                    <a:pt x="452" y="1542"/>
                  </a:cubicBezTo>
                  <a:close/>
                  <a:moveTo>
                    <a:pt x="508" y="1504"/>
                  </a:moveTo>
                  <a:cubicBezTo>
                    <a:pt x="504" y="1504"/>
                    <a:pt x="501" y="1502"/>
                    <a:pt x="498" y="1499"/>
                  </a:cubicBezTo>
                  <a:cubicBezTo>
                    <a:pt x="495" y="1494"/>
                    <a:pt x="496" y="1487"/>
                    <a:pt x="501" y="1483"/>
                  </a:cubicBezTo>
                  <a:cubicBezTo>
                    <a:pt x="529" y="1464"/>
                    <a:pt x="529" y="1464"/>
                    <a:pt x="529" y="1464"/>
                  </a:cubicBezTo>
                  <a:cubicBezTo>
                    <a:pt x="534" y="1460"/>
                    <a:pt x="541" y="1461"/>
                    <a:pt x="545" y="1467"/>
                  </a:cubicBezTo>
                  <a:cubicBezTo>
                    <a:pt x="548" y="1472"/>
                    <a:pt x="547" y="1479"/>
                    <a:pt x="542" y="1482"/>
                  </a:cubicBezTo>
                  <a:cubicBezTo>
                    <a:pt x="514" y="1502"/>
                    <a:pt x="514" y="1502"/>
                    <a:pt x="514" y="1502"/>
                  </a:cubicBezTo>
                  <a:cubicBezTo>
                    <a:pt x="512" y="1503"/>
                    <a:pt x="510" y="1504"/>
                    <a:pt x="508" y="1504"/>
                  </a:cubicBezTo>
                  <a:close/>
                  <a:moveTo>
                    <a:pt x="29" y="1497"/>
                  </a:moveTo>
                  <a:cubicBezTo>
                    <a:pt x="25" y="1497"/>
                    <a:pt x="20" y="1494"/>
                    <a:pt x="19" y="1490"/>
                  </a:cubicBezTo>
                  <a:cubicBezTo>
                    <a:pt x="14" y="1479"/>
                    <a:pt x="10" y="1467"/>
                    <a:pt x="7" y="1456"/>
                  </a:cubicBezTo>
                  <a:cubicBezTo>
                    <a:pt x="6" y="1450"/>
                    <a:pt x="9" y="1444"/>
                    <a:pt x="15" y="1442"/>
                  </a:cubicBezTo>
                  <a:cubicBezTo>
                    <a:pt x="21" y="1441"/>
                    <a:pt x="28" y="1444"/>
                    <a:pt x="29" y="1450"/>
                  </a:cubicBezTo>
                  <a:cubicBezTo>
                    <a:pt x="32" y="1461"/>
                    <a:pt x="35" y="1471"/>
                    <a:pt x="39" y="1481"/>
                  </a:cubicBezTo>
                  <a:cubicBezTo>
                    <a:pt x="42" y="1487"/>
                    <a:pt x="39" y="1493"/>
                    <a:pt x="33" y="1496"/>
                  </a:cubicBezTo>
                  <a:cubicBezTo>
                    <a:pt x="32" y="1496"/>
                    <a:pt x="30" y="1497"/>
                    <a:pt x="29" y="1497"/>
                  </a:cubicBezTo>
                  <a:close/>
                  <a:moveTo>
                    <a:pt x="563" y="1465"/>
                  </a:moveTo>
                  <a:cubicBezTo>
                    <a:pt x="560" y="1465"/>
                    <a:pt x="556" y="1463"/>
                    <a:pt x="554" y="1460"/>
                  </a:cubicBezTo>
                  <a:cubicBezTo>
                    <a:pt x="550" y="1455"/>
                    <a:pt x="552" y="1448"/>
                    <a:pt x="557" y="1444"/>
                  </a:cubicBezTo>
                  <a:cubicBezTo>
                    <a:pt x="584" y="1425"/>
                    <a:pt x="584" y="1425"/>
                    <a:pt x="584" y="1425"/>
                  </a:cubicBezTo>
                  <a:cubicBezTo>
                    <a:pt x="590" y="1422"/>
                    <a:pt x="597" y="1423"/>
                    <a:pt x="600" y="1428"/>
                  </a:cubicBezTo>
                  <a:cubicBezTo>
                    <a:pt x="604" y="1433"/>
                    <a:pt x="603" y="1440"/>
                    <a:pt x="597" y="1444"/>
                  </a:cubicBezTo>
                  <a:cubicBezTo>
                    <a:pt x="570" y="1463"/>
                    <a:pt x="570" y="1463"/>
                    <a:pt x="570" y="1463"/>
                  </a:cubicBezTo>
                  <a:cubicBezTo>
                    <a:pt x="568" y="1464"/>
                    <a:pt x="565" y="1465"/>
                    <a:pt x="563" y="1465"/>
                  </a:cubicBezTo>
                  <a:close/>
                  <a:moveTo>
                    <a:pt x="12" y="1431"/>
                  </a:moveTo>
                  <a:cubicBezTo>
                    <a:pt x="7" y="1431"/>
                    <a:pt x="2" y="1427"/>
                    <a:pt x="1" y="1421"/>
                  </a:cubicBezTo>
                  <a:cubicBezTo>
                    <a:pt x="0" y="1413"/>
                    <a:pt x="0" y="1404"/>
                    <a:pt x="0" y="1396"/>
                  </a:cubicBezTo>
                  <a:cubicBezTo>
                    <a:pt x="0" y="1392"/>
                    <a:pt x="0" y="1389"/>
                    <a:pt x="0" y="1386"/>
                  </a:cubicBezTo>
                  <a:cubicBezTo>
                    <a:pt x="0" y="1380"/>
                    <a:pt x="5" y="1375"/>
                    <a:pt x="12" y="1375"/>
                  </a:cubicBezTo>
                  <a:cubicBezTo>
                    <a:pt x="18" y="1375"/>
                    <a:pt x="23" y="1380"/>
                    <a:pt x="23" y="1387"/>
                  </a:cubicBezTo>
                  <a:cubicBezTo>
                    <a:pt x="22" y="1390"/>
                    <a:pt x="22" y="1393"/>
                    <a:pt x="22" y="1396"/>
                  </a:cubicBezTo>
                  <a:cubicBezTo>
                    <a:pt x="22" y="1403"/>
                    <a:pt x="23" y="1411"/>
                    <a:pt x="24" y="1419"/>
                  </a:cubicBezTo>
                  <a:cubicBezTo>
                    <a:pt x="24" y="1425"/>
                    <a:pt x="20" y="1431"/>
                    <a:pt x="13" y="1431"/>
                  </a:cubicBezTo>
                  <a:cubicBezTo>
                    <a:pt x="13" y="1431"/>
                    <a:pt x="13" y="1431"/>
                    <a:pt x="12" y="1431"/>
                  </a:cubicBezTo>
                  <a:close/>
                  <a:moveTo>
                    <a:pt x="619" y="1427"/>
                  </a:moveTo>
                  <a:cubicBezTo>
                    <a:pt x="615" y="1427"/>
                    <a:pt x="612" y="1425"/>
                    <a:pt x="609" y="1422"/>
                  </a:cubicBezTo>
                  <a:cubicBezTo>
                    <a:pt x="606" y="1417"/>
                    <a:pt x="607" y="1410"/>
                    <a:pt x="612" y="1406"/>
                  </a:cubicBezTo>
                  <a:cubicBezTo>
                    <a:pt x="640" y="1387"/>
                    <a:pt x="640" y="1387"/>
                    <a:pt x="640" y="1387"/>
                  </a:cubicBezTo>
                  <a:cubicBezTo>
                    <a:pt x="645" y="1383"/>
                    <a:pt x="652" y="1384"/>
                    <a:pt x="656" y="1390"/>
                  </a:cubicBezTo>
                  <a:cubicBezTo>
                    <a:pt x="659" y="1395"/>
                    <a:pt x="658" y="1402"/>
                    <a:pt x="653" y="1405"/>
                  </a:cubicBezTo>
                  <a:cubicBezTo>
                    <a:pt x="625" y="1425"/>
                    <a:pt x="625" y="1425"/>
                    <a:pt x="625" y="1425"/>
                  </a:cubicBezTo>
                  <a:cubicBezTo>
                    <a:pt x="623" y="1426"/>
                    <a:pt x="621" y="1427"/>
                    <a:pt x="619" y="1427"/>
                  </a:cubicBezTo>
                  <a:close/>
                  <a:moveTo>
                    <a:pt x="674" y="1388"/>
                  </a:moveTo>
                  <a:cubicBezTo>
                    <a:pt x="671" y="1388"/>
                    <a:pt x="667" y="1386"/>
                    <a:pt x="665" y="1383"/>
                  </a:cubicBezTo>
                  <a:cubicBezTo>
                    <a:pt x="661" y="1378"/>
                    <a:pt x="663" y="1371"/>
                    <a:pt x="668" y="1367"/>
                  </a:cubicBezTo>
                  <a:cubicBezTo>
                    <a:pt x="695" y="1348"/>
                    <a:pt x="695" y="1348"/>
                    <a:pt x="695" y="1348"/>
                  </a:cubicBezTo>
                  <a:cubicBezTo>
                    <a:pt x="701" y="1345"/>
                    <a:pt x="708" y="1346"/>
                    <a:pt x="711" y="1351"/>
                  </a:cubicBezTo>
                  <a:cubicBezTo>
                    <a:pt x="715" y="1356"/>
                    <a:pt x="714" y="1363"/>
                    <a:pt x="708" y="1367"/>
                  </a:cubicBezTo>
                  <a:cubicBezTo>
                    <a:pt x="681" y="1386"/>
                    <a:pt x="681" y="1386"/>
                    <a:pt x="681" y="1386"/>
                  </a:cubicBezTo>
                  <a:cubicBezTo>
                    <a:pt x="679" y="1387"/>
                    <a:pt x="676" y="1388"/>
                    <a:pt x="674" y="1388"/>
                  </a:cubicBezTo>
                  <a:close/>
                  <a:moveTo>
                    <a:pt x="15" y="1364"/>
                  </a:moveTo>
                  <a:cubicBezTo>
                    <a:pt x="14" y="1364"/>
                    <a:pt x="14" y="1364"/>
                    <a:pt x="13" y="1364"/>
                  </a:cubicBezTo>
                  <a:cubicBezTo>
                    <a:pt x="7" y="1363"/>
                    <a:pt x="3" y="1357"/>
                    <a:pt x="4" y="1351"/>
                  </a:cubicBezTo>
                  <a:cubicBezTo>
                    <a:pt x="6" y="1339"/>
                    <a:pt x="9" y="1327"/>
                    <a:pt x="13" y="1316"/>
                  </a:cubicBezTo>
                  <a:cubicBezTo>
                    <a:pt x="15" y="1310"/>
                    <a:pt x="21" y="1307"/>
                    <a:pt x="27" y="1309"/>
                  </a:cubicBezTo>
                  <a:cubicBezTo>
                    <a:pt x="33" y="1311"/>
                    <a:pt x="36" y="1318"/>
                    <a:pt x="34" y="1324"/>
                  </a:cubicBezTo>
                  <a:cubicBezTo>
                    <a:pt x="31" y="1334"/>
                    <a:pt x="28" y="1344"/>
                    <a:pt x="26" y="1355"/>
                  </a:cubicBezTo>
                  <a:cubicBezTo>
                    <a:pt x="25" y="1360"/>
                    <a:pt x="20" y="1364"/>
                    <a:pt x="15" y="1364"/>
                  </a:cubicBezTo>
                  <a:close/>
                  <a:moveTo>
                    <a:pt x="730" y="1350"/>
                  </a:moveTo>
                  <a:cubicBezTo>
                    <a:pt x="726" y="1350"/>
                    <a:pt x="723" y="1348"/>
                    <a:pt x="720" y="1345"/>
                  </a:cubicBezTo>
                  <a:cubicBezTo>
                    <a:pt x="717" y="1340"/>
                    <a:pt x="718" y="1332"/>
                    <a:pt x="723" y="1329"/>
                  </a:cubicBezTo>
                  <a:cubicBezTo>
                    <a:pt x="751" y="1310"/>
                    <a:pt x="751" y="1310"/>
                    <a:pt x="751" y="1310"/>
                  </a:cubicBezTo>
                  <a:cubicBezTo>
                    <a:pt x="756" y="1306"/>
                    <a:pt x="763" y="1307"/>
                    <a:pt x="767" y="1312"/>
                  </a:cubicBezTo>
                  <a:cubicBezTo>
                    <a:pt x="770" y="1318"/>
                    <a:pt x="769" y="1325"/>
                    <a:pt x="764" y="1328"/>
                  </a:cubicBezTo>
                  <a:cubicBezTo>
                    <a:pt x="736" y="1348"/>
                    <a:pt x="736" y="1348"/>
                    <a:pt x="736" y="1348"/>
                  </a:cubicBezTo>
                  <a:cubicBezTo>
                    <a:pt x="734" y="1349"/>
                    <a:pt x="732" y="1350"/>
                    <a:pt x="730" y="1350"/>
                  </a:cubicBezTo>
                  <a:close/>
                  <a:moveTo>
                    <a:pt x="785" y="1311"/>
                  </a:moveTo>
                  <a:cubicBezTo>
                    <a:pt x="782" y="1311"/>
                    <a:pt x="778" y="1309"/>
                    <a:pt x="776" y="1306"/>
                  </a:cubicBezTo>
                  <a:cubicBezTo>
                    <a:pt x="772" y="1301"/>
                    <a:pt x="774" y="1294"/>
                    <a:pt x="779" y="1290"/>
                  </a:cubicBezTo>
                  <a:cubicBezTo>
                    <a:pt x="807" y="1271"/>
                    <a:pt x="807" y="1271"/>
                    <a:pt x="807" y="1271"/>
                  </a:cubicBezTo>
                  <a:cubicBezTo>
                    <a:pt x="812" y="1268"/>
                    <a:pt x="819" y="1269"/>
                    <a:pt x="822" y="1274"/>
                  </a:cubicBezTo>
                  <a:cubicBezTo>
                    <a:pt x="826" y="1279"/>
                    <a:pt x="825" y="1286"/>
                    <a:pt x="819" y="1290"/>
                  </a:cubicBezTo>
                  <a:cubicBezTo>
                    <a:pt x="792" y="1309"/>
                    <a:pt x="792" y="1309"/>
                    <a:pt x="792" y="1309"/>
                  </a:cubicBezTo>
                  <a:cubicBezTo>
                    <a:pt x="790" y="1310"/>
                    <a:pt x="787" y="1311"/>
                    <a:pt x="785" y="1311"/>
                  </a:cubicBezTo>
                  <a:close/>
                  <a:moveTo>
                    <a:pt x="37" y="1300"/>
                  </a:moveTo>
                  <a:cubicBezTo>
                    <a:pt x="35" y="1300"/>
                    <a:pt x="33" y="1300"/>
                    <a:pt x="32" y="1299"/>
                  </a:cubicBezTo>
                  <a:cubicBezTo>
                    <a:pt x="26" y="1296"/>
                    <a:pt x="24" y="1289"/>
                    <a:pt x="27" y="1284"/>
                  </a:cubicBezTo>
                  <a:cubicBezTo>
                    <a:pt x="28" y="1281"/>
                    <a:pt x="34" y="1271"/>
                    <a:pt x="43" y="1254"/>
                  </a:cubicBezTo>
                  <a:cubicBezTo>
                    <a:pt x="46" y="1248"/>
                    <a:pt x="53" y="1246"/>
                    <a:pt x="59" y="1249"/>
                  </a:cubicBezTo>
                  <a:cubicBezTo>
                    <a:pt x="64" y="1252"/>
                    <a:pt x="66" y="1259"/>
                    <a:pt x="63" y="1264"/>
                  </a:cubicBezTo>
                  <a:cubicBezTo>
                    <a:pt x="54" y="1281"/>
                    <a:pt x="48" y="1292"/>
                    <a:pt x="47" y="1294"/>
                  </a:cubicBezTo>
                  <a:cubicBezTo>
                    <a:pt x="45" y="1298"/>
                    <a:pt x="41" y="1300"/>
                    <a:pt x="37" y="1300"/>
                  </a:cubicBezTo>
                  <a:close/>
                  <a:moveTo>
                    <a:pt x="841" y="1272"/>
                  </a:moveTo>
                  <a:cubicBezTo>
                    <a:pt x="837" y="1272"/>
                    <a:pt x="834" y="1271"/>
                    <a:pt x="831" y="1268"/>
                  </a:cubicBezTo>
                  <a:cubicBezTo>
                    <a:pt x="828" y="1262"/>
                    <a:pt x="829" y="1255"/>
                    <a:pt x="834" y="1252"/>
                  </a:cubicBezTo>
                  <a:cubicBezTo>
                    <a:pt x="862" y="1233"/>
                    <a:pt x="862" y="1233"/>
                    <a:pt x="862" y="1233"/>
                  </a:cubicBezTo>
                  <a:cubicBezTo>
                    <a:pt x="867" y="1229"/>
                    <a:pt x="874" y="1230"/>
                    <a:pt x="878" y="1235"/>
                  </a:cubicBezTo>
                  <a:cubicBezTo>
                    <a:pt x="881" y="1241"/>
                    <a:pt x="880" y="1248"/>
                    <a:pt x="875" y="1251"/>
                  </a:cubicBezTo>
                  <a:cubicBezTo>
                    <a:pt x="847" y="1270"/>
                    <a:pt x="847" y="1270"/>
                    <a:pt x="847" y="1270"/>
                  </a:cubicBezTo>
                  <a:cubicBezTo>
                    <a:pt x="845" y="1272"/>
                    <a:pt x="843" y="1272"/>
                    <a:pt x="841" y="1272"/>
                  </a:cubicBezTo>
                  <a:close/>
                  <a:moveTo>
                    <a:pt x="70" y="1241"/>
                  </a:moveTo>
                  <a:cubicBezTo>
                    <a:pt x="68" y="1241"/>
                    <a:pt x="66" y="1240"/>
                    <a:pt x="64" y="1239"/>
                  </a:cubicBezTo>
                  <a:cubicBezTo>
                    <a:pt x="59" y="1236"/>
                    <a:pt x="57" y="1229"/>
                    <a:pt x="60" y="1224"/>
                  </a:cubicBezTo>
                  <a:cubicBezTo>
                    <a:pt x="76" y="1194"/>
                    <a:pt x="76" y="1194"/>
                    <a:pt x="76" y="1194"/>
                  </a:cubicBezTo>
                  <a:cubicBezTo>
                    <a:pt x="79" y="1189"/>
                    <a:pt x="86" y="1187"/>
                    <a:pt x="91" y="1190"/>
                  </a:cubicBezTo>
                  <a:cubicBezTo>
                    <a:pt x="97" y="1193"/>
                    <a:pt x="99" y="1199"/>
                    <a:pt x="96" y="1205"/>
                  </a:cubicBezTo>
                  <a:cubicBezTo>
                    <a:pt x="80" y="1235"/>
                    <a:pt x="80" y="1235"/>
                    <a:pt x="80" y="1235"/>
                  </a:cubicBezTo>
                  <a:cubicBezTo>
                    <a:pt x="77" y="1238"/>
                    <a:pt x="74" y="1241"/>
                    <a:pt x="70" y="1241"/>
                  </a:cubicBezTo>
                  <a:close/>
                  <a:moveTo>
                    <a:pt x="896" y="1234"/>
                  </a:moveTo>
                  <a:cubicBezTo>
                    <a:pt x="893" y="1234"/>
                    <a:pt x="889" y="1232"/>
                    <a:pt x="887" y="1229"/>
                  </a:cubicBezTo>
                  <a:cubicBezTo>
                    <a:pt x="883" y="1224"/>
                    <a:pt x="885" y="1217"/>
                    <a:pt x="890" y="1213"/>
                  </a:cubicBezTo>
                  <a:cubicBezTo>
                    <a:pt x="918" y="1194"/>
                    <a:pt x="918" y="1194"/>
                    <a:pt x="918" y="1194"/>
                  </a:cubicBezTo>
                  <a:cubicBezTo>
                    <a:pt x="923" y="1190"/>
                    <a:pt x="930" y="1192"/>
                    <a:pt x="933" y="1197"/>
                  </a:cubicBezTo>
                  <a:cubicBezTo>
                    <a:pt x="937" y="1202"/>
                    <a:pt x="936" y="1209"/>
                    <a:pt x="930" y="1213"/>
                  </a:cubicBezTo>
                  <a:cubicBezTo>
                    <a:pt x="903" y="1232"/>
                    <a:pt x="903" y="1232"/>
                    <a:pt x="903" y="1232"/>
                  </a:cubicBezTo>
                  <a:cubicBezTo>
                    <a:pt x="901" y="1233"/>
                    <a:pt x="898" y="1234"/>
                    <a:pt x="896" y="1234"/>
                  </a:cubicBezTo>
                  <a:close/>
                  <a:moveTo>
                    <a:pt x="952" y="1195"/>
                  </a:moveTo>
                  <a:cubicBezTo>
                    <a:pt x="948" y="1195"/>
                    <a:pt x="945" y="1194"/>
                    <a:pt x="942" y="1191"/>
                  </a:cubicBezTo>
                  <a:cubicBezTo>
                    <a:pt x="939" y="1185"/>
                    <a:pt x="940" y="1178"/>
                    <a:pt x="945" y="1175"/>
                  </a:cubicBezTo>
                  <a:cubicBezTo>
                    <a:pt x="973" y="1156"/>
                    <a:pt x="973" y="1156"/>
                    <a:pt x="973" y="1156"/>
                  </a:cubicBezTo>
                  <a:cubicBezTo>
                    <a:pt x="978" y="1152"/>
                    <a:pt x="985" y="1153"/>
                    <a:pt x="989" y="1158"/>
                  </a:cubicBezTo>
                  <a:cubicBezTo>
                    <a:pt x="992" y="1164"/>
                    <a:pt x="991" y="1171"/>
                    <a:pt x="986" y="1174"/>
                  </a:cubicBezTo>
                  <a:cubicBezTo>
                    <a:pt x="958" y="1193"/>
                    <a:pt x="958" y="1193"/>
                    <a:pt x="958" y="1193"/>
                  </a:cubicBezTo>
                  <a:cubicBezTo>
                    <a:pt x="956" y="1195"/>
                    <a:pt x="954" y="1195"/>
                    <a:pt x="952" y="1195"/>
                  </a:cubicBezTo>
                  <a:close/>
                  <a:moveTo>
                    <a:pt x="102" y="1181"/>
                  </a:moveTo>
                  <a:cubicBezTo>
                    <a:pt x="100" y="1181"/>
                    <a:pt x="98" y="1181"/>
                    <a:pt x="97" y="1180"/>
                  </a:cubicBezTo>
                  <a:cubicBezTo>
                    <a:pt x="91" y="1177"/>
                    <a:pt x="89" y="1170"/>
                    <a:pt x="92" y="1164"/>
                  </a:cubicBezTo>
                  <a:cubicBezTo>
                    <a:pt x="109" y="1135"/>
                    <a:pt x="109" y="1135"/>
                    <a:pt x="109" y="1135"/>
                  </a:cubicBezTo>
                  <a:cubicBezTo>
                    <a:pt x="112" y="1129"/>
                    <a:pt x="118" y="1127"/>
                    <a:pt x="124" y="1130"/>
                  </a:cubicBezTo>
                  <a:cubicBezTo>
                    <a:pt x="129" y="1133"/>
                    <a:pt x="131" y="1140"/>
                    <a:pt x="128" y="1145"/>
                  </a:cubicBezTo>
                  <a:cubicBezTo>
                    <a:pt x="112" y="1175"/>
                    <a:pt x="112" y="1175"/>
                    <a:pt x="112" y="1175"/>
                  </a:cubicBezTo>
                  <a:cubicBezTo>
                    <a:pt x="110" y="1179"/>
                    <a:pt x="106" y="1181"/>
                    <a:pt x="102" y="1181"/>
                  </a:cubicBezTo>
                  <a:close/>
                  <a:moveTo>
                    <a:pt x="1007" y="1157"/>
                  </a:moveTo>
                  <a:cubicBezTo>
                    <a:pt x="1004" y="1157"/>
                    <a:pt x="1000" y="1155"/>
                    <a:pt x="998" y="1152"/>
                  </a:cubicBezTo>
                  <a:cubicBezTo>
                    <a:pt x="994" y="1147"/>
                    <a:pt x="996" y="1140"/>
                    <a:pt x="1001" y="1136"/>
                  </a:cubicBezTo>
                  <a:cubicBezTo>
                    <a:pt x="1029" y="1117"/>
                    <a:pt x="1029" y="1117"/>
                    <a:pt x="1029" y="1117"/>
                  </a:cubicBezTo>
                  <a:cubicBezTo>
                    <a:pt x="1034" y="1113"/>
                    <a:pt x="1041" y="1115"/>
                    <a:pt x="1044" y="1120"/>
                  </a:cubicBezTo>
                  <a:cubicBezTo>
                    <a:pt x="1048" y="1125"/>
                    <a:pt x="1047" y="1132"/>
                    <a:pt x="1042" y="1136"/>
                  </a:cubicBezTo>
                  <a:cubicBezTo>
                    <a:pt x="1014" y="1155"/>
                    <a:pt x="1014" y="1155"/>
                    <a:pt x="1014" y="1155"/>
                  </a:cubicBezTo>
                  <a:cubicBezTo>
                    <a:pt x="1012" y="1156"/>
                    <a:pt x="1010" y="1157"/>
                    <a:pt x="1007" y="1157"/>
                  </a:cubicBezTo>
                  <a:close/>
                  <a:moveTo>
                    <a:pt x="135" y="1122"/>
                  </a:moveTo>
                  <a:cubicBezTo>
                    <a:pt x="133" y="1122"/>
                    <a:pt x="131" y="1121"/>
                    <a:pt x="129" y="1120"/>
                  </a:cubicBezTo>
                  <a:cubicBezTo>
                    <a:pt x="124" y="1117"/>
                    <a:pt x="122" y="1110"/>
                    <a:pt x="125" y="1105"/>
                  </a:cubicBezTo>
                  <a:cubicBezTo>
                    <a:pt x="141" y="1075"/>
                    <a:pt x="141" y="1075"/>
                    <a:pt x="141" y="1075"/>
                  </a:cubicBezTo>
                  <a:cubicBezTo>
                    <a:pt x="144" y="1070"/>
                    <a:pt x="151" y="1068"/>
                    <a:pt x="157" y="1071"/>
                  </a:cubicBezTo>
                  <a:cubicBezTo>
                    <a:pt x="162" y="1074"/>
                    <a:pt x="164" y="1081"/>
                    <a:pt x="161" y="1086"/>
                  </a:cubicBezTo>
                  <a:cubicBezTo>
                    <a:pt x="145" y="1116"/>
                    <a:pt x="145" y="1116"/>
                    <a:pt x="145" y="1116"/>
                  </a:cubicBezTo>
                  <a:cubicBezTo>
                    <a:pt x="143" y="1120"/>
                    <a:pt x="139" y="1122"/>
                    <a:pt x="135" y="1122"/>
                  </a:cubicBezTo>
                  <a:close/>
                  <a:moveTo>
                    <a:pt x="1063" y="1118"/>
                  </a:moveTo>
                  <a:cubicBezTo>
                    <a:pt x="1059" y="1118"/>
                    <a:pt x="1056" y="1117"/>
                    <a:pt x="1053" y="1114"/>
                  </a:cubicBezTo>
                  <a:cubicBezTo>
                    <a:pt x="1050" y="1108"/>
                    <a:pt x="1051" y="1101"/>
                    <a:pt x="1056" y="1098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89" y="1075"/>
                    <a:pt x="1096" y="1076"/>
                    <a:pt x="1100" y="1081"/>
                  </a:cubicBezTo>
                  <a:cubicBezTo>
                    <a:pt x="1103" y="1086"/>
                    <a:pt x="1102" y="1094"/>
                    <a:pt x="1097" y="1097"/>
                  </a:cubicBezTo>
                  <a:cubicBezTo>
                    <a:pt x="1069" y="1116"/>
                    <a:pt x="1069" y="1116"/>
                    <a:pt x="1069" y="1116"/>
                  </a:cubicBezTo>
                  <a:cubicBezTo>
                    <a:pt x="1067" y="1118"/>
                    <a:pt x="1065" y="1118"/>
                    <a:pt x="1063" y="1118"/>
                  </a:cubicBezTo>
                  <a:close/>
                  <a:moveTo>
                    <a:pt x="1118" y="1080"/>
                  </a:moveTo>
                  <a:cubicBezTo>
                    <a:pt x="1115" y="1080"/>
                    <a:pt x="1111" y="1078"/>
                    <a:pt x="1109" y="1075"/>
                  </a:cubicBezTo>
                  <a:cubicBezTo>
                    <a:pt x="1105" y="1070"/>
                    <a:pt x="1107" y="1063"/>
                    <a:pt x="1112" y="1059"/>
                  </a:cubicBezTo>
                  <a:cubicBezTo>
                    <a:pt x="1140" y="1040"/>
                    <a:pt x="1140" y="1040"/>
                    <a:pt x="1140" y="1040"/>
                  </a:cubicBezTo>
                  <a:cubicBezTo>
                    <a:pt x="1145" y="1036"/>
                    <a:pt x="1152" y="1038"/>
                    <a:pt x="1155" y="1043"/>
                  </a:cubicBezTo>
                  <a:cubicBezTo>
                    <a:pt x="1159" y="1048"/>
                    <a:pt x="1158" y="1055"/>
                    <a:pt x="1153" y="1059"/>
                  </a:cubicBezTo>
                  <a:cubicBezTo>
                    <a:pt x="1125" y="1078"/>
                    <a:pt x="1125" y="1078"/>
                    <a:pt x="1125" y="1078"/>
                  </a:cubicBezTo>
                  <a:cubicBezTo>
                    <a:pt x="1123" y="1079"/>
                    <a:pt x="1121" y="1080"/>
                    <a:pt x="1118" y="1080"/>
                  </a:cubicBezTo>
                  <a:close/>
                  <a:moveTo>
                    <a:pt x="167" y="1062"/>
                  </a:moveTo>
                  <a:cubicBezTo>
                    <a:pt x="165" y="1062"/>
                    <a:pt x="164" y="1062"/>
                    <a:pt x="162" y="1061"/>
                  </a:cubicBezTo>
                  <a:cubicBezTo>
                    <a:pt x="156" y="1058"/>
                    <a:pt x="154" y="1051"/>
                    <a:pt x="157" y="1045"/>
                  </a:cubicBezTo>
                  <a:cubicBezTo>
                    <a:pt x="174" y="1016"/>
                    <a:pt x="174" y="1016"/>
                    <a:pt x="174" y="1016"/>
                  </a:cubicBezTo>
                  <a:cubicBezTo>
                    <a:pt x="177" y="1010"/>
                    <a:pt x="184" y="1008"/>
                    <a:pt x="189" y="1011"/>
                  </a:cubicBezTo>
                  <a:cubicBezTo>
                    <a:pt x="195" y="1014"/>
                    <a:pt x="197" y="1021"/>
                    <a:pt x="194" y="1027"/>
                  </a:cubicBezTo>
                  <a:cubicBezTo>
                    <a:pt x="177" y="1056"/>
                    <a:pt x="177" y="1056"/>
                    <a:pt x="177" y="1056"/>
                  </a:cubicBezTo>
                  <a:cubicBezTo>
                    <a:pt x="175" y="1060"/>
                    <a:pt x="171" y="1062"/>
                    <a:pt x="167" y="1062"/>
                  </a:cubicBezTo>
                  <a:close/>
                  <a:moveTo>
                    <a:pt x="1174" y="1041"/>
                  </a:moveTo>
                  <a:cubicBezTo>
                    <a:pt x="1170" y="1041"/>
                    <a:pt x="1167" y="1040"/>
                    <a:pt x="1165" y="1036"/>
                  </a:cubicBezTo>
                  <a:cubicBezTo>
                    <a:pt x="1161" y="1031"/>
                    <a:pt x="1162" y="1024"/>
                    <a:pt x="1167" y="1021"/>
                  </a:cubicBezTo>
                  <a:cubicBezTo>
                    <a:pt x="1195" y="1001"/>
                    <a:pt x="1195" y="1001"/>
                    <a:pt x="1195" y="1001"/>
                  </a:cubicBezTo>
                  <a:cubicBezTo>
                    <a:pt x="1200" y="998"/>
                    <a:pt x="1207" y="999"/>
                    <a:pt x="1211" y="1004"/>
                  </a:cubicBezTo>
                  <a:cubicBezTo>
                    <a:pt x="1214" y="1009"/>
                    <a:pt x="1213" y="1016"/>
                    <a:pt x="1208" y="1020"/>
                  </a:cubicBezTo>
                  <a:cubicBezTo>
                    <a:pt x="1180" y="1039"/>
                    <a:pt x="1180" y="1039"/>
                    <a:pt x="1180" y="1039"/>
                  </a:cubicBezTo>
                  <a:cubicBezTo>
                    <a:pt x="1178" y="1041"/>
                    <a:pt x="1176" y="1041"/>
                    <a:pt x="1174" y="1041"/>
                  </a:cubicBezTo>
                  <a:close/>
                  <a:moveTo>
                    <a:pt x="200" y="1003"/>
                  </a:moveTo>
                  <a:cubicBezTo>
                    <a:pt x="198" y="1003"/>
                    <a:pt x="196" y="1002"/>
                    <a:pt x="194" y="1001"/>
                  </a:cubicBezTo>
                  <a:cubicBezTo>
                    <a:pt x="189" y="998"/>
                    <a:pt x="187" y="992"/>
                    <a:pt x="190" y="986"/>
                  </a:cubicBezTo>
                  <a:cubicBezTo>
                    <a:pt x="206" y="956"/>
                    <a:pt x="206" y="956"/>
                    <a:pt x="206" y="956"/>
                  </a:cubicBezTo>
                  <a:cubicBezTo>
                    <a:pt x="209" y="951"/>
                    <a:pt x="216" y="949"/>
                    <a:pt x="222" y="952"/>
                  </a:cubicBezTo>
                  <a:cubicBezTo>
                    <a:pt x="227" y="955"/>
                    <a:pt x="229" y="962"/>
                    <a:pt x="226" y="967"/>
                  </a:cubicBezTo>
                  <a:cubicBezTo>
                    <a:pt x="210" y="997"/>
                    <a:pt x="210" y="997"/>
                    <a:pt x="210" y="997"/>
                  </a:cubicBezTo>
                  <a:cubicBezTo>
                    <a:pt x="208" y="1001"/>
                    <a:pt x="204" y="1003"/>
                    <a:pt x="200" y="1003"/>
                  </a:cubicBezTo>
                  <a:close/>
                  <a:moveTo>
                    <a:pt x="1229" y="1003"/>
                  </a:moveTo>
                  <a:cubicBezTo>
                    <a:pt x="1226" y="1003"/>
                    <a:pt x="1222" y="1001"/>
                    <a:pt x="1220" y="998"/>
                  </a:cubicBezTo>
                  <a:cubicBezTo>
                    <a:pt x="1216" y="993"/>
                    <a:pt x="1218" y="986"/>
                    <a:pt x="1223" y="982"/>
                  </a:cubicBezTo>
                  <a:cubicBezTo>
                    <a:pt x="1251" y="963"/>
                    <a:pt x="1251" y="963"/>
                    <a:pt x="1251" y="963"/>
                  </a:cubicBezTo>
                  <a:cubicBezTo>
                    <a:pt x="1256" y="959"/>
                    <a:pt x="1263" y="961"/>
                    <a:pt x="1266" y="966"/>
                  </a:cubicBezTo>
                  <a:cubicBezTo>
                    <a:pt x="1270" y="971"/>
                    <a:pt x="1269" y="978"/>
                    <a:pt x="1264" y="982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4" y="1002"/>
                    <a:pt x="1232" y="1003"/>
                    <a:pt x="1229" y="1003"/>
                  </a:cubicBezTo>
                  <a:close/>
                  <a:moveTo>
                    <a:pt x="1285" y="964"/>
                  </a:moveTo>
                  <a:cubicBezTo>
                    <a:pt x="1281" y="964"/>
                    <a:pt x="1278" y="963"/>
                    <a:pt x="1276" y="959"/>
                  </a:cubicBezTo>
                  <a:cubicBezTo>
                    <a:pt x="1272" y="954"/>
                    <a:pt x="1273" y="947"/>
                    <a:pt x="1278" y="944"/>
                  </a:cubicBezTo>
                  <a:cubicBezTo>
                    <a:pt x="1306" y="924"/>
                    <a:pt x="1306" y="924"/>
                    <a:pt x="1306" y="924"/>
                  </a:cubicBezTo>
                  <a:cubicBezTo>
                    <a:pt x="1311" y="921"/>
                    <a:pt x="1318" y="922"/>
                    <a:pt x="1322" y="927"/>
                  </a:cubicBezTo>
                  <a:cubicBezTo>
                    <a:pt x="1326" y="932"/>
                    <a:pt x="1324" y="939"/>
                    <a:pt x="1319" y="943"/>
                  </a:cubicBezTo>
                  <a:cubicBezTo>
                    <a:pt x="1291" y="962"/>
                    <a:pt x="1291" y="962"/>
                    <a:pt x="1291" y="962"/>
                  </a:cubicBezTo>
                  <a:cubicBezTo>
                    <a:pt x="1289" y="964"/>
                    <a:pt x="1287" y="964"/>
                    <a:pt x="1285" y="964"/>
                  </a:cubicBezTo>
                  <a:close/>
                  <a:moveTo>
                    <a:pt x="232" y="944"/>
                  </a:moveTo>
                  <a:cubicBezTo>
                    <a:pt x="231" y="944"/>
                    <a:pt x="229" y="943"/>
                    <a:pt x="227" y="942"/>
                  </a:cubicBezTo>
                  <a:cubicBezTo>
                    <a:pt x="222" y="939"/>
                    <a:pt x="220" y="932"/>
                    <a:pt x="223" y="927"/>
                  </a:cubicBezTo>
                  <a:cubicBezTo>
                    <a:pt x="239" y="897"/>
                    <a:pt x="239" y="897"/>
                    <a:pt x="239" y="897"/>
                  </a:cubicBezTo>
                  <a:cubicBezTo>
                    <a:pt x="242" y="892"/>
                    <a:pt x="249" y="890"/>
                    <a:pt x="254" y="893"/>
                  </a:cubicBezTo>
                  <a:cubicBezTo>
                    <a:pt x="260" y="896"/>
                    <a:pt x="262" y="902"/>
                    <a:pt x="259" y="908"/>
                  </a:cubicBezTo>
                  <a:cubicBezTo>
                    <a:pt x="242" y="938"/>
                    <a:pt x="242" y="938"/>
                    <a:pt x="242" y="938"/>
                  </a:cubicBezTo>
                  <a:cubicBezTo>
                    <a:pt x="240" y="941"/>
                    <a:pt x="236" y="944"/>
                    <a:pt x="232" y="944"/>
                  </a:cubicBezTo>
                  <a:close/>
                  <a:moveTo>
                    <a:pt x="1340" y="926"/>
                  </a:moveTo>
                  <a:cubicBezTo>
                    <a:pt x="1337" y="926"/>
                    <a:pt x="1333" y="924"/>
                    <a:pt x="1331" y="921"/>
                  </a:cubicBezTo>
                  <a:cubicBezTo>
                    <a:pt x="1328" y="916"/>
                    <a:pt x="1329" y="909"/>
                    <a:pt x="1334" y="905"/>
                  </a:cubicBezTo>
                  <a:cubicBezTo>
                    <a:pt x="1362" y="886"/>
                    <a:pt x="1362" y="886"/>
                    <a:pt x="1362" y="886"/>
                  </a:cubicBezTo>
                  <a:cubicBezTo>
                    <a:pt x="1367" y="882"/>
                    <a:pt x="1374" y="884"/>
                    <a:pt x="1377" y="889"/>
                  </a:cubicBezTo>
                  <a:cubicBezTo>
                    <a:pt x="1381" y="894"/>
                    <a:pt x="1380" y="901"/>
                    <a:pt x="1375" y="904"/>
                  </a:cubicBezTo>
                  <a:cubicBezTo>
                    <a:pt x="1347" y="924"/>
                    <a:pt x="1347" y="924"/>
                    <a:pt x="1347" y="924"/>
                  </a:cubicBezTo>
                  <a:cubicBezTo>
                    <a:pt x="1345" y="925"/>
                    <a:pt x="1343" y="926"/>
                    <a:pt x="1340" y="926"/>
                  </a:cubicBezTo>
                  <a:close/>
                  <a:moveTo>
                    <a:pt x="1396" y="887"/>
                  </a:moveTo>
                  <a:cubicBezTo>
                    <a:pt x="1392" y="887"/>
                    <a:pt x="1389" y="886"/>
                    <a:pt x="1387" y="882"/>
                  </a:cubicBezTo>
                  <a:cubicBezTo>
                    <a:pt x="1383" y="877"/>
                    <a:pt x="1384" y="870"/>
                    <a:pt x="1389" y="867"/>
                  </a:cubicBezTo>
                  <a:cubicBezTo>
                    <a:pt x="1417" y="847"/>
                    <a:pt x="1417" y="847"/>
                    <a:pt x="1417" y="847"/>
                  </a:cubicBezTo>
                  <a:cubicBezTo>
                    <a:pt x="1422" y="844"/>
                    <a:pt x="1429" y="845"/>
                    <a:pt x="1433" y="850"/>
                  </a:cubicBezTo>
                  <a:cubicBezTo>
                    <a:pt x="1437" y="855"/>
                    <a:pt x="1435" y="862"/>
                    <a:pt x="1430" y="866"/>
                  </a:cubicBezTo>
                  <a:cubicBezTo>
                    <a:pt x="1402" y="885"/>
                    <a:pt x="1402" y="885"/>
                    <a:pt x="1402" y="885"/>
                  </a:cubicBezTo>
                  <a:cubicBezTo>
                    <a:pt x="1400" y="887"/>
                    <a:pt x="1398" y="887"/>
                    <a:pt x="1396" y="887"/>
                  </a:cubicBezTo>
                  <a:close/>
                  <a:moveTo>
                    <a:pt x="265" y="884"/>
                  </a:moveTo>
                  <a:cubicBezTo>
                    <a:pt x="263" y="884"/>
                    <a:pt x="261" y="884"/>
                    <a:pt x="260" y="883"/>
                  </a:cubicBezTo>
                  <a:cubicBezTo>
                    <a:pt x="254" y="880"/>
                    <a:pt x="252" y="873"/>
                    <a:pt x="255" y="867"/>
                  </a:cubicBezTo>
                  <a:cubicBezTo>
                    <a:pt x="271" y="838"/>
                    <a:pt x="271" y="838"/>
                    <a:pt x="271" y="838"/>
                  </a:cubicBezTo>
                  <a:cubicBezTo>
                    <a:pt x="274" y="832"/>
                    <a:pt x="281" y="830"/>
                    <a:pt x="287" y="833"/>
                  </a:cubicBezTo>
                  <a:cubicBezTo>
                    <a:pt x="292" y="836"/>
                    <a:pt x="294" y="843"/>
                    <a:pt x="291" y="849"/>
                  </a:cubicBezTo>
                  <a:cubicBezTo>
                    <a:pt x="275" y="878"/>
                    <a:pt x="275" y="878"/>
                    <a:pt x="275" y="878"/>
                  </a:cubicBezTo>
                  <a:cubicBezTo>
                    <a:pt x="273" y="882"/>
                    <a:pt x="269" y="884"/>
                    <a:pt x="265" y="884"/>
                  </a:cubicBezTo>
                  <a:close/>
                  <a:moveTo>
                    <a:pt x="1451" y="849"/>
                  </a:moveTo>
                  <a:cubicBezTo>
                    <a:pt x="1448" y="849"/>
                    <a:pt x="1444" y="847"/>
                    <a:pt x="1442" y="844"/>
                  </a:cubicBezTo>
                  <a:cubicBezTo>
                    <a:pt x="1439" y="839"/>
                    <a:pt x="1440" y="832"/>
                    <a:pt x="1445" y="828"/>
                  </a:cubicBezTo>
                  <a:cubicBezTo>
                    <a:pt x="1473" y="809"/>
                    <a:pt x="1473" y="809"/>
                    <a:pt x="1473" y="809"/>
                  </a:cubicBezTo>
                  <a:cubicBezTo>
                    <a:pt x="1478" y="805"/>
                    <a:pt x="1485" y="806"/>
                    <a:pt x="1489" y="812"/>
                  </a:cubicBezTo>
                  <a:cubicBezTo>
                    <a:pt x="1492" y="817"/>
                    <a:pt x="1491" y="824"/>
                    <a:pt x="1486" y="827"/>
                  </a:cubicBezTo>
                  <a:cubicBezTo>
                    <a:pt x="1458" y="847"/>
                    <a:pt x="1458" y="847"/>
                    <a:pt x="1458" y="847"/>
                  </a:cubicBezTo>
                  <a:cubicBezTo>
                    <a:pt x="1456" y="848"/>
                    <a:pt x="1454" y="849"/>
                    <a:pt x="1451" y="849"/>
                  </a:cubicBezTo>
                  <a:close/>
                  <a:moveTo>
                    <a:pt x="298" y="825"/>
                  </a:moveTo>
                  <a:cubicBezTo>
                    <a:pt x="296" y="825"/>
                    <a:pt x="294" y="824"/>
                    <a:pt x="292" y="823"/>
                  </a:cubicBezTo>
                  <a:cubicBezTo>
                    <a:pt x="287" y="820"/>
                    <a:pt x="285" y="814"/>
                    <a:pt x="288" y="808"/>
                  </a:cubicBezTo>
                  <a:cubicBezTo>
                    <a:pt x="304" y="778"/>
                    <a:pt x="304" y="778"/>
                    <a:pt x="304" y="778"/>
                  </a:cubicBezTo>
                  <a:cubicBezTo>
                    <a:pt x="307" y="773"/>
                    <a:pt x="314" y="771"/>
                    <a:pt x="319" y="774"/>
                  </a:cubicBezTo>
                  <a:cubicBezTo>
                    <a:pt x="325" y="777"/>
                    <a:pt x="327" y="784"/>
                    <a:pt x="324" y="789"/>
                  </a:cubicBezTo>
                  <a:cubicBezTo>
                    <a:pt x="308" y="819"/>
                    <a:pt x="308" y="819"/>
                    <a:pt x="308" y="819"/>
                  </a:cubicBezTo>
                  <a:cubicBezTo>
                    <a:pt x="305" y="823"/>
                    <a:pt x="302" y="825"/>
                    <a:pt x="298" y="825"/>
                  </a:cubicBezTo>
                  <a:close/>
                  <a:moveTo>
                    <a:pt x="1507" y="810"/>
                  </a:moveTo>
                  <a:cubicBezTo>
                    <a:pt x="1503" y="810"/>
                    <a:pt x="1500" y="808"/>
                    <a:pt x="1498" y="805"/>
                  </a:cubicBezTo>
                  <a:cubicBezTo>
                    <a:pt x="1494" y="800"/>
                    <a:pt x="1495" y="793"/>
                    <a:pt x="1500" y="790"/>
                  </a:cubicBezTo>
                  <a:cubicBezTo>
                    <a:pt x="1528" y="770"/>
                    <a:pt x="1528" y="770"/>
                    <a:pt x="1528" y="770"/>
                  </a:cubicBezTo>
                  <a:cubicBezTo>
                    <a:pt x="1533" y="767"/>
                    <a:pt x="1540" y="768"/>
                    <a:pt x="1544" y="773"/>
                  </a:cubicBezTo>
                  <a:cubicBezTo>
                    <a:pt x="1548" y="778"/>
                    <a:pt x="1546" y="785"/>
                    <a:pt x="1541" y="789"/>
                  </a:cubicBezTo>
                  <a:cubicBezTo>
                    <a:pt x="1513" y="808"/>
                    <a:pt x="1513" y="808"/>
                    <a:pt x="1513" y="808"/>
                  </a:cubicBezTo>
                  <a:cubicBezTo>
                    <a:pt x="1511" y="810"/>
                    <a:pt x="1509" y="810"/>
                    <a:pt x="1507" y="810"/>
                  </a:cubicBezTo>
                  <a:close/>
                  <a:moveTo>
                    <a:pt x="330" y="766"/>
                  </a:moveTo>
                  <a:cubicBezTo>
                    <a:pt x="328" y="766"/>
                    <a:pt x="326" y="765"/>
                    <a:pt x="325" y="764"/>
                  </a:cubicBezTo>
                  <a:cubicBezTo>
                    <a:pt x="319" y="761"/>
                    <a:pt x="317" y="754"/>
                    <a:pt x="320" y="749"/>
                  </a:cubicBezTo>
                  <a:cubicBezTo>
                    <a:pt x="336" y="719"/>
                    <a:pt x="336" y="719"/>
                    <a:pt x="336" y="719"/>
                  </a:cubicBezTo>
                  <a:cubicBezTo>
                    <a:pt x="339" y="714"/>
                    <a:pt x="346" y="712"/>
                    <a:pt x="352" y="715"/>
                  </a:cubicBezTo>
                  <a:cubicBezTo>
                    <a:pt x="357" y="718"/>
                    <a:pt x="359" y="724"/>
                    <a:pt x="356" y="730"/>
                  </a:cubicBezTo>
                  <a:cubicBezTo>
                    <a:pt x="340" y="760"/>
                    <a:pt x="340" y="760"/>
                    <a:pt x="340" y="760"/>
                  </a:cubicBezTo>
                  <a:cubicBezTo>
                    <a:pt x="338" y="763"/>
                    <a:pt x="334" y="766"/>
                    <a:pt x="330" y="766"/>
                  </a:cubicBezTo>
                  <a:close/>
                  <a:moveTo>
                    <a:pt x="363" y="706"/>
                  </a:moveTo>
                  <a:cubicBezTo>
                    <a:pt x="361" y="706"/>
                    <a:pt x="359" y="706"/>
                    <a:pt x="357" y="705"/>
                  </a:cubicBezTo>
                  <a:cubicBezTo>
                    <a:pt x="352" y="702"/>
                    <a:pt x="350" y="695"/>
                    <a:pt x="353" y="690"/>
                  </a:cubicBezTo>
                  <a:cubicBezTo>
                    <a:pt x="369" y="660"/>
                    <a:pt x="369" y="660"/>
                    <a:pt x="369" y="660"/>
                  </a:cubicBezTo>
                  <a:cubicBezTo>
                    <a:pt x="372" y="654"/>
                    <a:pt x="379" y="652"/>
                    <a:pt x="384" y="655"/>
                  </a:cubicBezTo>
                  <a:cubicBezTo>
                    <a:pt x="390" y="658"/>
                    <a:pt x="392" y="665"/>
                    <a:pt x="389" y="671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371" y="704"/>
                    <a:pt x="367" y="706"/>
                    <a:pt x="363" y="706"/>
                  </a:cubicBezTo>
                  <a:close/>
                  <a:moveTo>
                    <a:pt x="395" y="647"/>
                  </a:moveTo>
                  <a:cubicBezTo>
                    <a:pt x="393" y="647"/>
                    <a:pt x="391" y="646"/>
                    <a:pt x="390" y="646"/>
                  </a:cubicBezTo>
                  <a:cubicBezTo>
                    <a:pt x="384" y="643"/>
                    <a:pt x="382" y="636"/>
                    <a:pt x="385" y="630"/>
                  </a:cubicBezTo>
                  <a:cubicBezTo>
                    <a:pt x="402" y="600"/>
                    <a:pt x="402" y="600"/>
                    <a:pt x="402" y="600"/>
                  </a:cubicBezTo>
                  <a:cubicBezTo>
                    <a:pt x="405" y="595"/>
                    <a:pt x="411" y="593"/>
                    <a:pt x="417" y="596"/>
                  </a:cubicBezTo>
                  <a:cubicBezTo>
                    <a:pt x="422" y="599"/>
                    <a:pt x="424" y="606"/>
                    <a:pt x="421" y="611"/>
                  </a:cubicBezTo>
                  <a:cubicBezTo>
                    <a:pt x="405" y="641"/>
                    <a:pt x="405" y="641"/>
                    <a:pt x="405" y="641"/>
                  </a:cubicBezTo>
                  <a:cubicBezTo>
                    <a:pt x="403" y="645"/>
                    <a:pt x="399" y="647"/>
                    <a:pt x="395" y="647"/>
                  </a:cubicBezTo>
                  <a:close/>
                  <a:moveTo>
                    <a:pt x="428" y="588"/>
                  </a:moveTo>
                  <a:cubicBezTo>
                    <a:pt x="426" y="588"/>
                    <a:pt x="424" y="587"/>
                    <a:pt x="422" y="586"/>
                  </a:cubicBezTo>
                  <a:cubicBezTo>
                    <a:pt x="417" y="583"/>
                    <a:pt x="415" y="576"/>
                    <a:pt x="418" y="571"/>
                  </a:cubicBezTo>
                  <a:cubicBezTo>
                    <a:pt x="434" y="541"/>
                    <a:pt x="434" y="541"/>
                    <a:pt x="434" y="541"/>
                  </a:cubicBezTo>
                  <a:cubicBezTo>
                    <a:pt x="437" y="536"/>
                    <a:pt x="444" y="534"/>
                    <a:pt x="450" y="537"/>
                  </a:cubicBezTo>
                  <a:cubicBezTo>
                    <a:pt x="455" y="540"/>
                    <a:pt x="457" y="547"/>
                    <a:pt x="454" y="552"/>
                  </a:cubicBezTo>
                  <a:cubicBezTo>
                    <a:pt x="438" y="582"/>
                    <a:pt x="438" y="582"/>
                    <a:pt x="438" y="582"/>
                  </a:cubicBezTo>
                  <a:cubicBezTo>
                    <a:pt x="436" y="586"/>
                    <a:pt x="432" y="588"/>
                    <a:pt x="428" y="588"/>
                  </a:cubicBezTo>
                  <a:close/>
                  <a:moveTo>
                    <a:pt x="460" y="528"/>
                  </a:moveTo>
                  <a:cubicBezTo>
                    <a:pt x="458" y="528"/>
                    <a:pt x="457" y="528"/>
                    <a:pt x="455" y="527"/>
                  </a:cubicBezTo>
                  <a:cubicBezTo>
                    <a:pt x="449" y="524"/>
                    <a:pt x="447" y="517"/>
                    <a:pt x="450" y="512"/>
                  </a:cubicBezTo>
                  <a:cubicBezTo>
                    <a:pt x="467" y="482"/>
                    <a:pt x="467" y="482"/>
                    <a:pt x="467" y="482"/>
                  </a:cubicBezTo>
                  <a:cubicBezTo>
                    <a:pt x="470" y="476"/>
                    <a:pt x="477" y="474"/>
                    <a:pt x="482" y="477"/>
                  </a:cubicBezTo>
                  <a:cubicBezTo>
                    <a:pt x="488" y="480"/>
                    <a:pt x="490" y="487"/>
                    <a:pt x="487" y="493"/>
                  </a:cubicBezTo>
                  <a:cubicBezTo>
                    <a:pt x="470" y="522"/>
                    <a:pt x="470" y="522"/>
                    <a:pt x="470" y="522"/>
                  </a:cubicBezTo>
                  <a:cubicBezTo>
                    <a:pt x="468" y="526"/>
                    <a:pt x="464" y="528"/>
                    <a:pt x="460" y="528"/>
                  </a:cubicBezTo>
                  <a:close/>
                  <a:moveTo>
                    <a:pt x="493" y="469"/>
                  </a:moveTo>
                  <a:cubicBezTo>
                    <a:pt x="491" y="469"/>
                    <a:pt x="489" y="469"/>
                    <a:pt x="487" y="468"/>
                  </a:cubicBezTo>
                  <a:cubicBezTo>
                    <a:pt x="482" y="465"/>
                    <a:pt x="480" y="458"/>
                    <a:pt x="483" y="452"/>
                  </a:cubicBezTo>
                  <a:cubicBezTo>
                    <a:pt x="499" y="423"/>
                    <a:pt x="499" y="423"/>
                    <a:pt x="499" y="423"/>
                  </a:cubicBezTo>
                  <a:cubicBezTo>
                    <a:pt x="502" y="417"/>
                    <a:pt x="509" y="415"/>
                    <a:pt x="515" y="418"/>
                  </a:cubicBezTo>
                  <a:cubicBezTo>
                    <a:pt x="520" y="421"/>
                    <a:pt x="522" y="428"/>
                    <a:pt x="519" y="433"/>
                  </a:cubicBezTo>
                  <a:cubicBezTo>
                    <a:pt x="503" y="463"/>
                    <a:pt x="503" y="463"/>
                    <a:pt x="503" y="463"/>
                  </a:cubicBezTo>
                  <a:cubicBezTo>
                    <a:pt x="501" y="467"/>
                    <a:pt x="497" y="469"/>
                    <a:pt x="493" y="469"/>
                  </a:cubicBezTo>
                  <a:close/>
                  <a:moveTo>
                    <a:pt x="525" y="410"/>
                  </a:moveTo>
                  <a:cubicBezTo>
                    <a:pt x="524" y="410"/>
                    <a:pt x="522" y="409"/>
                    <a:pt x="520" y="408"/>
                  </a:cubicBezTo>
                  <a:cubicBezTo>
                    <a:pt x="515" y="405"/>
                    <a:pt x="513" y="398"/>
                    <a:pt x="516" y="393"/>
                  </a:cubicBezTo>
                  <a:cubicBezTo>
                    <a:pt x="532" y="363"/>
                    <a:pt x="532" y="363"/>
                    <a:pt x="532" y="363"/>
                  </a:cubicBezTo>
                  <a:cubicBezTo>
                    <a:pt x="535" y="358"/>
                    <a:pt x="542" y="356"/>
                    <a:pt x="547" y="359"/>
                  </a:cubicBezTo>
                  <a:cubicBezTo>
                    <a:pt x="553" y="362"/>
                    <a:pt x="555" y="369"/>
                    <a:pt x="552" y="37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8"/>
                    <a:pt x="529" y="410"/>
                    <a:pt x="525" y="410"/>
                  </a:cubicBezTo>
                  <a:close/>
                  <a:moveTo>
                    <a:pt x="558" y="350"/>
                  </a:moveTo>
                  <a:cubicBezTo>
                    <a:pt x="556" y="350"/>
                    <a:pt x="554" y="350"/>
                    <a:pt x="553" y="349"/>
                  </a:cubicBezTo>
                  <a:cubicBezTo>
                    <a:pt x="547" y="346"/>
                    <a:pt x="545" y="339"/>
                    <a:pt x="548" y="334"/>
                  </a:cubicBezTo>
                  <a:cubicBezTo>
                    <a:pt x="564" y="304"/>
                    <a:pt x="564" y="304"/>
                    <a:pt x="564" y="304"/>
                  </a:cubicBezTo>
                  <a:cubicBezTo>
                    <a:pt x="567" y="298"/>
                    <a:pt x="574" y="296"/>
                    <a:pt x="580" y="299"/>
                  </a:cubicBezTo>
                  <a:cubicBezTo>
                    <a:pt x="585" y="302"/>
                    <a:pt x="587" y="309"/>
                    <a:pt x="584" y="315"/>
                  </a:cubicBezTo>
                  <a:cubicBezTo>
                    <a:pt x="568" y="344"/>
                    <a:pt x="568" y="344"/>
                    <a:pt x="568" y="344"/>
                  </a:cubicBezTo>
                  <a:cubicBezTo>
                    <a:pt x="566" y="348"/>
                    <a:pt x="562" y="350"/>
                    <a:pt x="558" y="350"/>
                  </a:cubicBezTo>
                  <a:close/>
                  <a:moveTo>
                    <a:pt x="591" y="291"/>
                  </a:moveTo>
                  <a:cubicBezTo>
                    <a:pt x="589" y="291"/>
                    <a:pt x="587" y="291"/>
                    <a:pt x="585" y="290"/>
                  </a:cubicBezTo>
                  <a:cubicBezTo>
                    <a:pt x="580" y="287"/>
                    <a:pt x="578" y="280"/>
                    <a:pt x="581" y="274"/>
                  </a:cubicBezTo>
                  <a:cubicBezTo>
                    <a:pt x="597" y="245"/>
                    <a:pt x="597" y="245"/>
                    <a:pt x="597" y="245"/>
                  </a:cubicBezTo>
                  <a:cubicBezTo>
                    <a:pt x="600" y="239"/>
                    <a:pt x="607" y="237"/>
                    <a:pt x="612" y="240"/>
                  </a:cubicBezTo>
                  <a:cubicBezTo>
                    <a:pt x="618" y="243"/>
                    <a:pt x="620" y="250"/>
                    <a:pt x="617" y="255"/>
                  </a:cubicBezTo>
                  <a:cubicBezTo>
                    <a:pt x="601" y="285"/>
                    <a:pt x="601" y="285"/>
                    <a:pt x="601" y="285"/>
                  </a:cubicBezTo>
                  <a:cubicBezTo>
                    <a:pt x="599" y="289"/>
                    <a:pt x="595" y="291"/>
                    <a:pt x="591" y="291"/>
                  </a:cubicBezTo>
                  <a:close/>
                  <a:moveTo>
                    <a:pt x="623" y="232"/>
                  </a:moveTo>
                  <a:cubicBezTo>
                    <a:pt x="621" y="232"/>
                    <a:pt x="620" y="231"/>
                    <a:pt x="618" y="230"/>
                  </a:cubicBezTo>
                  <a:cubicBezTo>
                    <a:pt x="612" y="227"/>
                    <a:pt x="610" y="220"/>
                    <a:pt x="613" y="215"/>
                  </a:cubicBezTo>
                  <a:cubicBezTo>
                    <a:pt x="630" y="185"/>
                    <a:pt x="630" y="185"/>
                    <a:pt x="630" y="185"/>
                  </a:cubicBezTo>
                  <a:cubicBezTo>
                    <a:pt x="633" y="180"/>
                    <a:pt x="640" y="178"/>
                    <a:pt x="645" y="181"/>
                  </a:cubicBezTo>
                  <a:cubicBezTo>
                    <a:pt x="651" y="184"/>
                    <a:pt x="653" y="191"/>
                    <a:pt x="650" y="196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1" y="230"/>
                    <a:pt x="627" y="232"/>
                    <a:pt x="623" y="232"/>
                  </a:cubicBezTo>
                  <a:close/>
                  <a:moveTo>
                    <a:pt x="656" y="172"/>
                  </a:moveTo>
                  <a:cubicBezTo>
                    <a:pt x="654" y="172"/>
                    <a:pt x="652" y="172"/>
                    <a:pt x="650" y="171"/>
                  </a:cubicBezTo>
                  <a:cubicBezTo>
                    <a:pt x="645" y="168"/>
                    <a:pt x="643" y="161"/>
                    <a:pt x="646" y="156"/>
                  </a:cubicBezTo>
                  <a:cubicBezTo>
                    <a:pt x="662" y="126"/>
                    <a:pt x="662" y="126"/>
                    <a:pt x="662" y="126"/>
                  </a:cubicBezTo>
                  <a:cubicBezTo>
                    <a:pt x="665" y="120"/>
                    <a:pt x="672" y="118"/>
                    <a:pt x="678" y="121"/>
                  </a:cubicBezTo>
                  <a:cubicBezTo>
                    <a:pt x="683" y="124"/>
                    <a:pt x="685" y="131"/>
                    <a:pt x="682" y="137"/>
                  </a:cubicBezTo>
                  <a:cubicBezTo>
                    <a:pt x="666" y="166"/>
                    <a:pt x="666" y="166"/>
                    <a:pt x="666" y="166"/>
                  </a:cubicBezTo>
                  <a:cubicBezTo>
                    <a:pt x="664" y="170"/>
                    <a:pt x="660" y="172"/>
                    <a:pt x="656" y="172"/>
                  </a:cubicBezTo>
                  <a:close/>
                  <a:moveTo>
                    <a:pt x="689" y="113"/>
                  </a:moveTo>
                  <a:cubicBezTo>
                    <a:pt x="687" y="113"/>
                    <a:pt x="685" y="113"/>
                    <a:pt x="683" y="112"/>
                  </a:cubicBezTo>
                  <a:cubicBezTo>
                    <a:pt x="678" y="109"/>
                    <a:pt x="676" y="102"/>
                    <a:pt x="679" y="96"/>
                  </a:cubicBezTo>
                  <a:cubicBezTo>
                    <a:pt x="695" y="66"/>
                    <a:pt x="695" y="66"/>
                    <a:pt x="695" y="66"/>
                  </a:cubicBezTo>
                  <a:cubicBezTo>
                    <a:pt x="698" y="61"/>
                    <a:pt x="705" y="59"/>
                    <a:pt x="710" y="62"/>
                  </a:cubicBezTo>
                  <a:cubicBezTo>
                    <a:pt x="716" y="65"/>
                    <a:pt x="718" y="72"/>
                    <a:pt x="715" y="77"/>
                  </a:cubicBezTo>
                  <a:cubicBezTo>
                    <a:pt x="698" y="107"/>
                    <a:pt x="698" y="107"/>
                    <a:pt x="698" y="107"/>
                  </a:cubicBezTo>
                  <a:cubicBezTo>
                    <a:pt x="696" y="111"/>
                    <a:pt x="693" y="113"/>
                    <a:pt x="689" y="113"/>
                  </a:cubicBezTo>
                  <a:close/>
                  <a:moveTo>
                    <a:pt x="721" y="54"/>
                  </a:moveTo>
                  <a:cubicBezTo>
                    <a:pt x="719" y="54"/>
                    <a:pt x="718" y="53"/>
                    <a:pt x="716" y="52"/>
                  </a:cubicBezTo>
                  <a:cubicBezTo>
                    <a:pt x="710" y="49"/>
                    <a:pt x="708" y="42"/>
                    <a:pt x="711" y="37"/>
                  </a:cubicBezTo>
                  <a:cubicBezTo>
                    <a:pt x="728" y="7"/>
                    <a:pt x="728" y="7"/>
                    <a:pt x="728" y="7"/>
                  </a:cubicBezTo>
                  <a:cubicBezTo>
                    <a:pt x="731" y="2"/>
                    <a:pt x="738" y="0"/>
                    <a:pt x="743" y="3"/>
                  </a:cubicBezTo>
                  <a:cubicBezTo>
                    <a:pt x="749" y="6"/>
                    <a:pt x="751" y="13"/>
                    <a:pt x="748" y="18"/>
                  </a:cubicBezTo>
                  <a:cubicBezTo>
                    <a:pt x="731" y="48"/>
                    <a:pt x="731" y="48"/>
                    <a:pt x="731" y="48"/>
                  </a:cubicBezTo>
                  <a:cubicBezTo>
                    <a:pt x="729" y="51"/>
                    <a:pt x="725" y="54"/>
                    <a:pt x="721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ṩlîḍe">
              <a:extLst>
                <a:ext uri="{FF2B5EF4-FFF2-40B4-BE49-F238E27FC236}">
                  <a16:creationId xmlns:a16="http://schemas.microsoft.com/office/drawing/2014/main" id="{62A426CC-4FC7-41E3-B130-7468F56254FB}"/>
                </a:ext>
              </a:extLst>
            </p:cNvPr>
            <p:cNvSpPr/>
            <p:nvPr/>
          </p:nvSpPr>
          <p:spPr bwMode="auto">
            <a:xfrm>
              <a:off x="5860406" y="2458364"/>
              <a:ext cx="87053" cy="106763"/>
            </a:xfrm>
            <a:custGeom>
              <a:avLst/>
              <a:gdLst/>
              <a:ahLst/>
              <a:cxnLst>
                <a:cxn ang="0">
                  <a:pos x="13" y="54"/>
                </a:cxn>
                <a:cxn ang="0">
                  <a:pos x="8" y="52"/>
                </a:cxn>
                <a:cxn ang="0">
                  <a:pos x="3" y="37"/>
                </a:cxn>
                <a:cxn ang="0">
                  <a:pos x="9" y="27"/>
                </a:cxn>
                <a:cxn ang="0">
                  <a:pos x="12" y="22"/>
                </a:cxn>
                <a:cxn ang="0">
                  <a:pos x="13" y="20"/>
                </a:cxn>
                <a:cxn ang="0">
                  <a:pos x="21" y="7"/>
                </a:cxn>
                <a:cxn ang="0">
                  <a:pos x="37" y="4"/>
                </a:cxn>
                <a:cxn ang="0">
                  <a:pos x="40" y="20"/>
                </a:cxn>
                <a:cxn ang="0">
                  <a:pos x="32" y="34"/>
                </a:cxn>
                <a:cxn ang="0">
                  <a:pos x="31" y="35"/>
                </a:cxn>
                <a:cxn ang="0">
                  <a:pos x="29" y="38"/>
                </a:cxn>
                <a:cxn ang="0">
                  <a:pos x="23" y="48"/>
                </a:cxn>
                <a:cxn ang="0">
                  <a:pos x="13" y="54"/>
                </a:cxn>
              </a:cxnLst>
              <a:rect l="0" t="0" r="r" b="b"/>
              <a:pathLst>
                <a:path w="44" h="54">
                  <a:moveTo>
                    <a:pt x="13" y="54"/>
                  </a:moveTo>
                  <a:cubicBezTo>
                    <a:pt x="11" y="54"/>
                    <a:pt x="9" y="53"/>
                    <a:pt x="8" y="52"/>
                  </a:cubicBezTo>
                  <a:cubicBezTo>
                    <a:pt x="2" y="49"/>
                    <a:pt x="0" y="42"/>
                    <a:pt x="3" y="37"/>
                  </a:cubicBezTo>
                  <a:cubicBezTo>
                    <a:pt x="5" y="33"/>
                    <a:pt x="7" y="30"/>
                    <a:pt x="9" y="2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6" y="16"/>
                    <a:pt x="19" y="11"/>
                    <a:pt x="21" y="7"/>
                  </a:cubicBezTo>
                  <a:cubicBezTo>
                    <a:pt x="25" y="2"/>
                    <a:pt x="32" y="0"/>
                    <a:pt x="37" y="4"/>
                  </a:cubicBezTo>
                  <a:cubicBezTo>
                    <a:pt x="42" y="7"/>
                    <a:pt x="44" y="14"/>
                    <a:pt x="40" y="20"/>
                  </a:cubicBezTo>
                  <a:cubicBezTo>
                    <a:pt x="37" y="24"/>
                    <a:pt x="34" y="29"/>
                    <a:pt x="32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7" y="41"/>
                    <a:pt x="25" y="45"/>
                    <a:pt x="23" y="48"/>
                  </a:cubicBezTo>
                  <a:cubicBezTo>
                    <a:pt x="21" y="52"/>
                    <a:pt x="17" y="54"/>
                    <a:pt x="13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Sľïḋe">
              <a:extLst>
                <a:ext uri="{FF2B5EF4-FFF2-40B4-BE49-F238E27FC236}">
                  <a16:creationId xmlns:a16="http://schemas.microsoft.com/office/drawing/2014/main" id="{204032BC-D303-45A5-A15E-9BE20A071A18}"/>
                </a:ext>
              </a:extLst>
            </p:cNvPr>
            <p:cNvSpPr/>
            <p:nvPr/>
          </p:nvSpPr>
          <p:spPr bwMode="auto">
            <a:xfrm>
              <a:off x="5935961" y="1944260"/>
              <a:ext cx="2097481" cy="2066274"/>
            </a:xfrm>
            <a:custGeom>
              <a:avLst/>
              <a:gdLst/>
              <a:ahLst/>
              <a:cxnLst>
                <a:cxn ang="0">
                  <a:pos x="859" y="1007"/>
                </a:cxn>
                <a:cxn ang="0">
                  <a:pos x="841" y="1049"/>
                </a:cxn>
                <a:cxn ang="0">
                  <a:pos x="906" y="958"/>
                </a:cxn>
                <a:cxn ang="0">
                  <a:pos x="892" y="1002"/>
                </a:cxn>
                <a:cxn ang="0">
                  <a:pos x="947" y="904"/>
                </a:cxn>
                <a:cxn ang="0">
                  <a:pos x="936" y="950"/>
                </a:cxn>
                <a:cxn ang="0">
                  <a:pos x="981" y="846"/>
                </a:cxn>
                <a:cxn ang="0">
                  <a:pos x="974" y="893"/>
                </a:cxn>
                <a:cxn ang="0">
                  <a:pos x="1008" y="785"/>
                </a:cxn>
                <a:cxn ang="0">
                  <a:pos x="1006" y="832"/>
                </a:cxn>
                <a:cxn ang="0">
                  <a:pos x="1027" y="720"/>
                </a:cxn>
                <a:cxn ang="0">
                  <a:pos x="1029" y="767"/>
                </a:cxn>
                <a:cxn ang="0">
                  <a:pos x="1039" y="654"/>
                </a:cxn>
                <a:cxn ang="0">
                  <a:pos x="1045" y="700"/>
                </a:cxn>
                <a:cxn ang="0">
                  <a:pos x="1042" y="590"/>
                </a:cxn>
                <a:cxn ang="0">
                  <a:pos x="1065" y="586"/>
                </a:cxn>
                <a:cxn ang="0">
                  <a:pos x="1052" y="563"/>
                </a:cxn>
                <a:cxn ang="0">
                  <a:pos x="1060" y="516"/>
                </a:cxn>
                <a:cxn ang="0">
                  <a:pos x="1044" y="495"/>
                </a:cxn>
                <a:cxn ang="0">
                  <a:pos x="1048" y="448"/>
                </a:cxn>
                <a:cxn ang="0">
                  <a:pos x="1027" y="429"/>
                </a:cxn>
                <a:cxn ang="0">
                  <a:pos x="1027" y="381"/>
                </a:cxn>
                <a:cxn ang="0">
                  <a:pos x="1003" y="364"/>
                </a:cxn>
                <a:cxn ang="0">
                  <a:pos x="998" y="317"/>
                </a:cxn>
                <a:cxn ang="0">
                  <a:pos x="971" y="304"/>
                </a:cxn>
                <a:cxn ang="0">
                  <a:pos x="962" y="257"/>
                </a:cxn>
                <a:cxn ang="0">
                  <a:pos x="13" y="258"/>
                </a:cxn>
                <a:cxn ang="0">
                  <a:pos x="41" y="210"/>
                </a:cxn>
                <a:cxn ang="0">
                  <a:pos x="933" y="247"/>
                </a:cxn>
                <a:cxn ang="0">
                  <a:pos x="919" y="202"/>
                </a:cxn>
                <a:cxn ang="0">
                  <a:pos x="57" y="205"/>
                </a:cxn>
                <a:cxn ang="0">
                  <a:pos x="89" y="161"/>
                </a:cxn>
                <a:cxn ang="0">
                  <a:pos x="887" y="195"/>
                </a:cxn>
                <a:cxn ang="0">
                  <a:pos x="870" y="152"/>
                </a:cxn>
                <a:cxn ang="0">
                  <a:pos x="106" y="158"/>
                </a:cxn>
                <a:cxn ang="0">
                  <a:pos x="143" y="118"/>
                </a:cxn>
                <a:cxn ang="0">
                  <a:pos x="836" y="149"/>
                </a:cxn>
                <a:cxn ang="0">
                  <a:pos x="815" y="108"/>
                </a:cxn>
                <a:cxn ang="0">
                  <a:pos x="162" y="117"/>
                </a:cxn>
                <a:cxn ang="0">
                  <a:pos x="201" y="82"/>
                </a:cxn>
                <a:cxn ang="0">
                  <a:pos x="780" y="109"/>
                </a:cxn>
                <a:cxn ang="0">
                  <a:pos x="756" y="71"/>
                </a:cxn>
                <a:cxn ang="0">
                  <a:pos x="221" y="83"/>
                </a:cxn>
                <a:cxn ang="0">
                  <a:pos x="263" y="52"/>
                </a:cxn>
                <a:cxn ang="0">
                  <a:pos x="720" y="77"/>
                </a:cxn>
                <a:cxn ang="0">
                  <a:pos x="692" y="41"/>
                </a:cxn>
                <a:cxn ang="0">
                  <a:pos x="285" y="56"/>
                </a:cxn>
                <a:cxn ang="0">
                  <a:pos x="328" y="31"/>
                </a:cxn>
                <a:cxn ang="0">
                  <a:pos x="656" y="51"/>
                </a:cxn>
                <a:cxn ang="0">
                  <a:pos x="626" y="19"/>
                </a:cxn>
                <a:cxn ang="0">
                  <a:pos x="351" y="37"/>
                </a:cxn>
                <a:cxn ang="0">
                  <a:pos x="395" y="17"/>
                </a:cxn>
                <a:cxn ang="0">
                  <a:pos x="589" y="34"/>
                </a:cxn>
                <a:cxn ang="0">
                  <a:pos x="557" y="6"/>
                </a:cxn>
                <a:cxn ang="0">
                  <a:pos x="418" y="26"/>
                </a:cxn>
                <a:cxn ang="0">
                  <a:pos x="464" y="12"/>
                </a:cxn>
                <a:cxn ang="0">
                  <a:pos x="521" y="25"/>
                </a:cxn>
                <a:cxn ang="0">
                  <a:pos x="487" y="0"/>
                </a:cxn>
              </a:cxnLst>
              <a:rect l="0" t="0" r="r" b="b"/>
              <a:pathLst>
                <a:path w="1065" h="1049">
                  <a:moveTo>
                    <a:pt x="841" y="1049"/>
                  </a:moveTo>
                  <a:cubicBezTo>
                    <a:pt x="838" y="1049"/>
                    <a:pt x="835" y="1047"/>
                    <a:pt x="832" y="1045"/>
                  </a:cubicBezTo>
                  <a:cubicBezTo>
                    <a:pt x="828" y="1040"/>
                    <a:pt x="829" y="1033"/>
                    <a:pt x="834" y="1029"/>
                  </a:cubicBezTo>
                  <a:cubicBezTo>
                    <a:pt x="843" y="1022"/>
                    <a:pt x="851" y="1014"/>
                    <a:pt x="859" y="1007"/>
                  </a:cubicBezTo>
                  <a:cubicBezTo>
                    <a:pt x="864" y="1002"/>
                    <a:pt x="871" y="1003"/>
                    <a:pt x="875" y="1007"/>
                  </a:cubicBezTo>
                  <a:cubicBezTo>
                    <a:pt x="880" y="1012"/>
                    <a:pt x="879" y="1019"/>
                    <a:pt x="875" y="1023"/>
                  </a:cubicBezTo>
                  <a:cubicBezTo>
                    <a:pt x="866" y="1031"/>
                    <a:pt x="857" y="1039"/>
                    <a:pt x="848" y="1046"/>
                  </a:cubicBezTo>
                  <a:cubicBezTo>
                    <a:pt x="846" y="1048"/>
                    <a:pt x="844" y="1049"/>
                    <a:pt x="841" y="1049"/>
                  </a:cubicBezTo>
                  <a:close/>
                  <a:moveTo>
                    <a:pt x="892" y="1002"/>
                  </a:moveTo>
                  <a:cubicBezTo>
                    <a:pt x="889" y="1002"/>
                    <a:pt x="886" y="1001"/>
                    <a:pt x="884" y="999"/>
                  </a:cubicBezTo>
                  <a:cubicBezTo>
                    <a:pt x="879" y="995"/>
                    <a:pt x="879" y="988"/>
                    <a:pt x="883" y="983"/>
                  </a:cubicBezTo>
                  <a:cubicBezTo>
                    <a:pt x="891" y="975"/>
                    <a:pt x="899" y="967"/>
                    <a:pt x="906" y="958"/>
                  </a:cubicBezTo>
                  <a:cubicBezTo>
                    <a:pt x="910" y="953"/>
                    <a:pt x="917" y="953"/>
                    <a:pt x="922" y="957"/>
                  </a:cubicBezTo>
                  <a:cubicBezTo>
                    <a:pt x="927" y="961"/>
                    <a:pt x="927" y="968"/>
                    <a:pt x="923" y="973"/>
                  </a:cubicBezTo>
                  <a:cubicBezTo>
                    <a:pt x="916" y="982"/>
                    <a:pt x="908" y="990"/>
                    <a:pt x="900" y="999"/>
                  </a:cubicBezTo>
                  <a:cubicBezTo>
                    <a:pt x="898" y="1001"/>
                    <a:pt x="895" y="1002"/>
                    <a:pt x="892" y="1002"/>
                  </a:cubicBezTo>
                  <a:close/>
                  <a:moveTo>
                    <a:pt x="936" y="950"/>
                  </a:moveTo>
                  <a:cubicBezTo>
                    <a:pt x="934" y="950"/>
                    <a:pt x="931" y="949"/>
                    <a:pt x="929" y="948"/>
                  </a:cubicBezTo>
                  <a:cubicBezTo>
                    <a:pt x="924" y="944"/>
                    <a:pt x="923" y="937"/>
                    <a:pt x="927" y="932"/>
                  </a:cubicBezTo>
                  <a:cubicBezTo>
                    <a:pt x="934" y="923"/>
                    <a:pt x="941" y="914"/>
                    <a:pt x="947" y="904"/>
                  </a:cubicBezTo>
                  <a:cubicBezTo>
                    <a:pt x="950" y="899"/>
                    <a:pt x="957" y="898"/>
                    <a:pt x="963" y="901"/>
                  </a:cubicBezTo>
                  <a:cubicBezTo>
                    <a:pt x="968" y="905"/>
                    <a:pt x="969" y="912"/>
                    <a:pt x="966" y="917"/>
                  </a:cubicBezTo>
                  <a:cubicBezTo>
                    <a:pt x="959" y="927"/>
                    <a:pt x="952" y="936"/>
                    <a:pt x="945" y="946"/>
                  </a:cubicBezTo>
                  <a:cubicBezTo>
                    <a:pt x="943" y="949"/>
                    <a:pt x="940" y="950"/>
                    <a:pt x="936" y="950"/>
                  </a:cubicBezTo>
                  <a:close/>
                  <a:moveTo>
                    <a:pt x="974" y="893"/>
                  </a:moveTo>
                  <a:cubicBezTo>
                    <a:pt x="973" y="893"/>
                    <a:pt x="971" y="892"/>
                    <a:pt x="969" y="891"/>
                  </a:cubicBezTo>
                  <a:cubicBezTo>
                    <a:pt x="963" y="888"/>
                    <a:pt x="962" y="881"/>
                    <a:pt x="965" y="876"/>
                  </a:cubicBezTo>
                  <a:cubicBezTo>
                    <a:pt x="970" y="866"/>
                    <a:pt x="976" y="856"/>
                    <a:pt x="981" y="846"/>
                  </a:cubicBezTo>
                  <a:cubicBezTo>
                    <a:pt x="984" y="841"/>
                    <a:pt x="991" y="839"/>
                    <a:pt x="996" y="841"/>
                  </a:cubicBezTo>
                  <a:cubicBezTo>
                    <a:pt x="1002" y="844"/>
                    <a:pt x="1004" y="851"/>
                    <a:pt x="1001" y="857"/>
                  </a:cubicBezTo>
                  <a:cubicBezTo>
                    <a:pt x="996" y="867"/>
                    <a:pt x="990" y="877"/>
                    <a:pt x="984" y="887"/>
                  </a:cubicBezTo>
                  <a:cubicBezTo>
                    <a:pt x="982" y="891"/>
                    <a:pt x="978" y="893"/>
                    <a:pt x="974" y="893"/>
                  </a:cubicBezTo>
                  <a:close/>
                  <a:moveTo>
                    <a:pt x="1006" y="832"/>
                  </a:moveTo>
                  <a:cubicBezTo>
                    <a:pt x="1004" y="832"/>
                    <a:pt x="1003" y="831"/>
                    <a:pt x="1001" y="831"/>
                  </a:cubicBezTo>
                  <a:cubicBezTo>
                    <a:pt x="995" y="828"/>
                    <a:pt x="993" y="822"/>
                    <a:pt x="995" y="816"/>
                  </a:cubicBezTo>
                  <a:cubicBezTo>
                    <a:pt x="1000" y="806"/>
                    <a:pt x="1004" y="795"/>
                    <a:pt x="1008" y="785"/>
                  </a:cubicBezTo>
                  <a:cubicBezTo>
                    <a:pt x="1010" y="779"/>
                    <a:pt x="1016" y="776"/>
                    <a:pt x="1022" y="778"/>
                  </a:cubicBezTo>
                  <a:cubicBezTo>
                    <a:pt x="1028" y="780"/>
                    <a:pt x="1031" y="786"/>
                    <a:pt x="1029" y="792"/>
                  </a:cubicBezTo>
                  <a:cubicBezTo>
                    <a:pt x="1025" y="803"/>
                    <a:pt x="1021" y="814"/>
                    <a:pt x="1016" y="825"/>
                  </a:cubicBezTo>
                  <a:cubicBezTo>
                    <a:pt x="1014" y="829"/>
                    <a:pt x="1010" y="832"/>
                    <a:pt x="1006" y="832"/>
                  </a:cubicBezTo>
                  <a:close/>
                  <a:moveTo>
                    <a:pt x="1029" y="767"/>
                  </a:moveTo>
                  <a:cubicBezTo>
                    <a:pt x="1028" y="767"/>
                    <a:pt x="1027" y="767"/>
                    <a:pt x="1026" y="767"/>
                  </a:cubicBezTo>
                  <a:cubicBezTo>
                    <a:pt x="1020" y="765"/>
                    <a:pt x="1017" y="759"/>
                    <a:pt x="1018" y="753"/>
                  </a:cubicBezTo>
                  <a:cubicBezTo>
                    <a:pt x="1022" y="742"/>
                    <a:pt x="1024" y="731"/>
                    <a:pt x="1027" y="720"/>
                  </a:cubicBezTo>
                  <a:cubicBezTo>
                    <a:pt x="1028" y="714"/>
                    <a:pt x="1035" y="710"/>
                    <a:pt x="1041" y="712"/>
                  </a:cubicBezTo>
                  <a:cubicBezTo>
                    <a:pt x="1047" y="713"/>
                    <a:pt x="1051" y="719"/>
                    <a:pt x="1049" y="725"/>
                  </a:cubicBezTo>
                  <a:cubicBezTo>
                    <a:pt x="1046" y="737"/>
                    <a:pt x="1043" y="748"/>
                    <a:pt x="1040" y="759"/>
                  </a:cubicBezTo>
                  <a:cubicBezTo>
                    <a:pt x="1039" y="764"/>
                    <a:pt x="1034" y="767"/>
                    <a:pt x="1029" y="767"/>
                  </a:cubicBezTo>
                  <a:close/>
                  <a:moveTo>
                    <a:pt x="1045" y="700"/>
                  </a:moveTo>
                  <a:cubicBezTo>
                    <a:pt x="1044" y="700"/>
                    <a:pt x="1044" y="700"/>
                    <a:pt x="1043" y="700"/>
                  </a:cubicBezTo>
                  <a:cubicBezTo>
                    <a:pt x="1037" y="699"/>
                    <a:pt x="1033" y="693"/>
                    <a:pt x="1034" y="687"/>
                  </a:cubicBezTo>
                  <a:cubicBezTo>
                    <a:pt x="1036" y="676"/>
                    <a:pt x="1037" y="665"/>
                    <a:pt x="1039" y="654"/>
                  </a:cubicBezTo>
                  <a:cubicBezTo>
                    <a:pt x="1039" y="647"/>
                    <a:pt x="1045" y="643"/>
                    <a:pt x="1051" y="644"/>
                  </a:cubicBezTo>
                  <a:cubicBezTo>
                    <a:pt x="1057" y="644"/>
                    <a:pt x="1062" y="650"/>
                    <a:pt x="1061" y="656"/>
                  </a:cubicBezTo>
                  <a:cubicBezTo>
                    <a:pt x="1060" y="668"/>
                    <a:pt x="1058" y="679"/>
                    <a:pt x="1056" y="691"/>
                  </a:cubicBezTo>
                  <a:cubicBezTo>
                    <a:pt x="1055" y="696"/>
                    <a:pt x="1050" y="700"/>
                    <a:pt x="1045" y="700"/>
                  </a:cubicBezTo>
                  <a:close/>
                  <a:moveTo>
                    <a:pt x="1053" y="632"/>
                  </a:moveTo>
                  <a:cubicBezTo>
                    <a:pt x="1052" y="632"/>
                    <a:pt x="1052" y="632"/>
                    <a:pt x="1052" y="632"/>
                  </a:cubicBezTo>
                  <a:cubicBezTo>
                    <a:pt x="1046" y="632"/>
                    <a:pt x="1041" y="626"/>
                    <a:pt x="1041" y="620"/>
                  </a:cubicBezTo>
                  <a:cubicBezTo>
                    <a:pt x="1042" y="610"/>
                    <a:pt x="1042" y="600"/>
                    <a:pt x="1042" y="590"/>
                  </a:cubicBezTo>
                  <a:cubicBezTo>
                    <a:pt x="1042" y="586"/>
                    <a:pt x="1042" y="586"/>
                    <a:pt x="1042" y="586"/>
                  </a:cubicBezTo>
                  <a:cubicBezTo>
                    <a:pt x="1042" y="580"/>
                    <a:pt x="1047" y="575"/>
                    <a:pt x="1053" y="575"/>
                  </a:cubicBezTo>
                  <a:cubicBezTo>
                    <a:pt x="1053" y="575"/>
                    <a:pt x="1053" y="575"/>
                    <a:pt x="1053" y="575"/>
                  </a:cubicBezTo>
                  <a:cubicBezTo>
                    <a:pt x="1060" y="575"/>
                    <a:pt x="1065" y="580"/>
                    <a:pt x="1065" y="586"/>
                  </a:cubicBezTo>
                  <a:cubicBezTo>
                    <a:pt x="1065" y="590"/>
                    <a:pt x="1065" y="590"/>
                    <a:pt x="1065" y="590"/>
                  </a:cubicBezTo>
                  <a:cubicBezTo>
                    <a:pt x="1065" y="600"/>
                    <a:pt x="1065" y="611"/>
                    <a:pt x="1064" y="621"/>
                  </a:cubicBezTo>
                  <a:cubicBezTo>
                    <a:pt x="1064" y="627"/>
                    <a:pt x="1059" y="632"/>
                    <a:pt x="1053" y="632"/>
                  </a:cubicBezTo>
                  <a:close/>
                  <a:moveTo>
                    <a:pt x="1052" y="563"/>
                  </a:moveTo>
                  <a:cubicBezTo>
                    <a:pt x="1046" y="563"/>
                    <a:pt x="1041" y="559"/>
                    <a:pt x="1041" y="553"/>
                  </a:cubicBezTo>
                  <a:cubicBezTo>
                    <a:pt x="1040" y="542"/>
                    <a:pt x="1039" y="530"/>
                    <a:pt x="1038" y="519"/>
                  </a:cubicBezTo>
                  <a:cubicBezTo>
                    <a:pt x="1037" y="513"/>
                    <a:pt x="1041" y="507"/>
                    <a:pt x="1048" y="507"/>
                  </a:cubicBezTo>
                  <a:cubicBezTo>
                    <a:pt x="1054" y="506"/>
                    <a:pt x="1060" y="510"/>
                    <a:pt x="1060" y="516"/>
                  </a:cubicBezTo>
                  <a:cubicBezTo>
                    <a:pt x="1062" y="528"/>
                    <a:pt x="1063" y="540"/>
                    <a:pt x="1064" y="551"/>
                  </a:cubicBezTo>
                  <a:cubicBezTo>
                    <a:pt x="1064" y="558"/>
                    <a:pt x="1059" y="563"/>
                    <a:pt x="1053" y="563"/>
                  </a:cubicBezTo>
                  <a:cubicBezTo>
                    <a:pt x="1053" y="563"/>
                    <a:pt x="1052" y="563"/>
                    <a:pt x="1052" y="563"/>
                  </a:cubicBezTo>
                  <a:close/>
                  <a:moveTo>
                    <a:pt x="1044" y="495"/>
                  </a:moveTo>
                  <a:cubicBezTo>
                    <a:pt x="1038" y="495"/>
                    <a:pt x="1034" y="491"/>
                    <a:pt x="1033" y="486"/>
                  </a:cubicBezTo>
                  <a:cubicBezTo>
                    <a:pt x="1031" y="475"/>
                    <a:pt x="1028" y="464"/>
                    <a:pt x="1026" y="453"/>
                  </a:cubicBezTo>
                  <a:cubicBezTo>
                    <a:pt x="1024" y="447"/>
                    <a:pt x="1028" y="441"/>
                    <a:pt x="1034" y="439"/>
                  </a:cubicBezTo>
                  <a:cubicBezTo>
                    <a:pt x="1040" y="438"/>
                    <a:pt x="1046" y="441"/>
                    <a:pt x="1048" y="448"/>
                  </a:cubicBezTo>
                  <a:cubicBezTo>
                    <a:pt x="1050" y="459"/>
                    <a:pt x="1053" y="470"/>
                    <a:pt x="1055" y="482"/>
                  </a:cubicBezTo>
                  <a:cubicBezTo>
                    <a:pt x="1056" y="488"/>
                    <a:pt x="1052" y="494"/>
                    <a:pt x="1046" y="495"/>
                  </a:cubicBezTo>
                  <a:cubicBezTo>
                    <a:pt x="1045" y="495"/>
                    <a:pt x="1045" y="495"/>
                    <a:pt x="1044" y="495"/>
                  </a:cubicBezTo>
                  <a:close/>
                  <a:moveTo>
                    <a:pt x="1027" y="429"/>
                  </a:moveTo>
                  <a:cubicBezTo>
                    <a:pt x="1023" y="429"/>
                    <a:pt x="1018" y="425"/>
                    <a:pt x="1017" y="421"/>
                  </a:cubicBezTo>
                  <a:cubicBezTo>
                    <a:pt x="1013" y="410"/>
                    <a:pt x="1010" y="399"/>
                    <a:pt x="1006" y="389"/>
                  </a:cubicBezTo>
                  <a:cubicBezTo>
                    <a:pt x="1003" y="383"/>
                    <a:pt x="1006" y="376"/>
                    <a:pt x="1012" y="374"/>
                  </a:cubicBezTo>
                  <a:cubicBezTo>
                    <a:pt x="1018" y="372"/>
                    <a:pt x="1025" y="375"/>
                    <a:pt x="1027" y="381"/>
                  </a:cubicBezTo>
                  <a:cubicBezTo>
                    <a:pt x="1031" y="392"/>
                    <a:pt x="1035" y="403"/>
                    <a:pt x="1038" y="414"/>
                  </a:cubicBezTo>
                  <a:cubicBezTo>
                    <a:pt x="1040" y="420"/>
                    <a:pt x="1037" y="426"/>
                    <a:pt x="1031" y="428"/>
                  </a:cubicBezTo>
                  <a:cubicBezTo>
                    <a:pt x="1030" y="428"/>
                    <a:pt x="1028" y="429"/>
                    <a:pt x="1027" y="429"/>
                  </a:cubicBezTo>
                  <a:close/>
                  <a:moveTo>
                    <a:pt x="1003" y="364"/>
                  </a:moveTo>
                  <a:cubicBezTo>
                    <a:pt x="999" y="364"/>
                    <a:pt x="995" y="362"/>
                    <a:pt x="993" y="358"/>
                  </a:cubicBezTo>
                  <a:cubicBezTo>
                    <a:pt x="988" y="347"/>
                    <a:pt x="983" y="337"/>
                    <a:pt x="978" y="327"/>
                  </a:cubicBezTo>
                  <a:cubicBezTo>
                    <a:pt x="975" y="322"/>
                    <a:pt x="977" y="315"/>
                    <a:pt x="983" y="312"/>
                  </a:cubicBezTo>
                  <a:cubicBezTo>
                    <a:pt x="988" y="309"/>
                    <a:pt x="995" y="311"/>
                    <a:pt x="998" y="317"/>
                  </a:cubicBezTo>
                  <a:cubicBezTo>
                    <a:pt x="1004" y="327"/>
                    <a:pt x="1009" y="338"/>
                    <a:pt x="1013" y="348"/>
                  </a:cubicBezTo>
                  <a:cubicBezTo>
                    <a:pt x="1016" y="354"/>
                    <a:pt x="1013" y="361"/>
                    <a:pt x="1008" y="363"/>
                  </a:cubicBezTo>
                  <a:cubicBezTo>
                    <a:pt x="1006" y="364"/>
                    <a:pt x="1005" y="364"/>
                    <a:pt x="1003" y="364"/>
                  </a:cubicBezTo>
                  <a:close/>
                  <a:moveTo>
                    <a:pt x="971" y="304"/>
                  </a:moveTo>
                  <a:cubicBezTo>
                    <a:pt x="967" y="304"/>
                    <a:pt x="964" y="302"/>
                    <a:pt x="962" y="298"/>
                  </a:cubicBezTo>
                  <a:cubicBezTo>
                    <a:pt x="956" y="288"/>
                    <a:pt x="950" y="279"/>
                    <a:pt x="943" y="270"/>
                  </a:cubicBezTo>
                  <a:cubicBezTo>
                    <a:pt x="940" y="265"/>
                    <a:pt x="941" y="257"/>
                    <a:pt x="946" y="254"/>
                  </a:cubicBezTo>
                  <a:cubicBezTo>
                    <a:pt x="952" y="250"/>
                    <a:pt x="959" y="252"/>
                    <a:pt x="962" y="257"/>
                  </a:cubicBezTo>
                  <a:cubicBezTo>
                    <a:pt x="969" y="267"/>
                    <a:pt x="975" y="276"/>
                    <a:pt x="981" y="286"/>
                  </a:cubicBezTo>
                  <a:cubicBezTo>
                    <a:pt x="984" y="292"/>
                    <a:pt x="983" y="299"/>
                    <a:pt x="977" y="302"/>
                  </a:cubicBezTo>
                  <a:cubicBezTo>
                    <a:pt x="975" y="303"/>
                    <a:pt x="973" y="304"/>
                    <a:pt x="971" y="304"/>
                  </a:cubicBezTo>
                  <a:close/>
                  <a:moveTo>
                    <a:pt x="13" y="258"/>
                  </a:moveTo>
                  <a:cubicBezTo>
                    <a:pt x="10" y="258"/>
                    <a:pt x="8" y="257"/>
                    <a:pt x="6" y="255"/>
                  </a:cubicBezTo>
                  <a:cubicBezTo>
                    <a:pt x="1" y="252"/>
                    <a:pt x="0" y="244"/>
                    <a:pt x="3" y="239"/>
                  </a:cubicBezTo>
                  <a:cubicBezTo>
                    <a:pt x="10" y="230"/>
                    <a:pt x="18" y="221"/>
                    <a:pt x="25" y="212"/>
                  </a:cubicBezTo>
                  <a:cubicBezTo>
                    <a:pt x="29" y="207"/>
                    <a:pt x="36" y="206"/>
                    <a:pt x="41" y="210"/>
                  </a:cubicBezTo>
                  <a:cubicBezTo>
                    <a:pt x="46" y="214"/>
                    <a:pt x="46" y="222"/>
                    <a:pt x="42" y="226"/>
                  </a:cubicBezTo>
                  <a:cubicBezTo>
                    <a:pt x="35" y="235"/>
                    <a:pt x="28" y="244"/>
                    <a:pt x="22" y="253"/>
                  </a:cubicBezTo>
                  <a:cubicBezTo>
                    <a:pt x="19" y="256"/>
                    <a:pt x="16" y="258"/>
                    <a:pt x="13" y="258"/>
                  </a:cubicBezTo>
                  <a:close/>
                  <a:moveTo>
                    <a:pt x="933" y="247"/>
                  </a:moveTo>
                  <a:cubicBezTo>
                    <a:pt x="929" y="247"/>
                    <a:pt x="926" y="245"/>
                    <a:pt x="924" y="242"/>
                  </a:cubicBezTo>
                  <a:cubicBezTo>
                    <a:pt x="917" y="234"/>
                    <a:pt x="910" y="225"/>
                    <a:pt x="902" y="216"/>
                  </a:cubicBezTo>
                  <a:cubicBezTo>
                    <a:pt x="898" y="212"/>
                    <a:pt x="899" y="205"/>
                    <a:pt x="903" y="200"/>
                  </a:cubicBezTo>
                  <a:cubicBezTo>
                    <a:pt x="908" y="196"/>
                    <a:pt x="915" y="197"/>
                    <a:pt x="919" y="202"/>
                  </a:cubicBezTo>
                  <a:cubicBezTo>
                    <a:pt x="927" y="210"/>
                    <a:pt x="934" y="219"/>
                    <a:pt x="942" y="229"/>
                  </a:cubicBezTo>
                  <a:cubicBezTo>
                    <a:pt x="945" y="234"/>
                    <a:pt x="944" y="241"/>
                    <a:pt x="940" y="245"/>
                  </a:cubicBezTo>
                  <a:cubicBezTo>
                    <a:pt x="937" y="246"/>
                    <a:pt x="935" y="247"/>
                    <a:pt x="933" y="247"/>
                  </a:cubicBezTo>
                  <a:close/>
                  <a:moveTo>
                    <a:pt x="57" y="205"/>
                  </a:moveTo>
                  <a:cubicBezTo>
                    <a:pt x="54" y="205"/>
                    <a:pt x="51" y="204"/>
                    <a:pt x="49" y="202"/>
                  </a:cubicBezTo>
                  <a:cubicBezTo>
                    <a:pt x="44" y="197"/>
                    <a:pt x="44" y="190"/>
                    <a:pt x="48" y="186"/>
                  </a:cubicBezTo>
                  <a:cubicBezTo>
                    <a:pt x="56" y="177"/>
                    <a:pt x="65" y="169"/>
                    <a:pt x="73" y="161"/>
                  </a:cubicBezTo>
                  <a:cubicBezTo>
                    <a:pt x="78" y="157"/>
                    <a:pt x="85" y="157"/>
                    <a:pt x="89" y="161"/>
                  </a:cubicBezTo>
                  <a:cubicBezTo>
                    <a:pt x="93" y="166"/>
                    <a:pt x="93" y="173"/>
                    <a:pt x="89" y="177"/>
                  </a:cubicBezTo>
                  <a:cubicBezTo>
                    <a:pt x="80" y="185"/>
                    <a:pt x="72" y="193"/>
                    <a:pt x="65" y="201"/>
                  </a:cubicBezTo>
                  <a:cubicBezTo>
                    <a:pt x="63" y="204"/>
                    <a:pt x="60" y="205"/>
                    <a:pt x="57" y="205"/>
                  </a:cubicBezTo>
                  <a:close/>
                  <a:moveTo>
                    <a:pt x="887" y="195"/>
                  </a:moveTo>
                  <a:cubicBezTo>
                    <a:pt x="884" y="195"/>
                    <a:pt x="882" y="194"/>
                    <a:pt x="879" y="192"/>
                  </a:cubicBezTo>
                  <a:cubicBezTo>
                    <a:pt x="871" y="184"/>
                    <a:pt x="863" y="176"/>
                    <a:pt x="855" y="168"/>
                  </a:cubicBezTo>
                  <a:cubicBezTo>
                    <a:pt x="850" y="164"/>
                    <a:pt x="850" y="157"/>
                    <a:pt x="854" y="152"/>
                  </a:cubicBezTo>
                  <a:cubicBezTo>
                    <a:pt x="858" y="148"/>
                    <a:pt x="865" y="147"/>
                    <a:pt x="870" y="152"/>
                  </a:cubicBezTo>
                  <a:cubicBezTo>
                    <a:pt x="879" y="159"/>
                    <a:pt x="887" y="168"/>
                    <a:pt x="895" y="176"/>
                  </a:cubicBezTo>
                  <a:cubicBezTo>
                    <a:pt x="900" y="180"/>
                    <a:pt x="900" y="188"/>
                    <a:pt x="895" y="192"/>
                  </a:cubicBezTo>
                  <a:cubicBezTo>
                    <a:pt x="893" y="194"/>
                    <a:pt x="890" y="195"/>
                    <a:pt x="887" y="195"/>
                  </a:cubicBezTo>
                  <a:close/>
                  <a:moveTo>
                    <a:pt x="106" y="158"/>
                  </a:moveTo>
                  <a:cubicBezTo>
                    <a:pt x="103" y="158"/>
                    <a:pt x="100" y="156"/>
                    <a:pt x="98" y="154"/>
                  </a:cubicBezTo>
                  <a:cubicBezTo>
                    <a:pt x="94" y="149"/>
                    <a:pt x="94" y="142"/>
                    <a:pt x="99" y="138"/>
                  </a:cubicBezTo>
                  <a:cubicBezTo>
                    <a:pt x="108" y="130"/>
                    <a:pt x="117" y="123"/>
                    <a:pt x="127" y="116"/>
                  </a:cubicBezTo>
                  <a:cubicBezTo>
                    <a:pt x="132" y="112"/>
                    <a:pt x="139" y="113"/>
                    <a:pt x="143" y="118"/>
                  </a:cubicBezTo>
                  <a:cubicBezTo>
                    <a:pt x="146" y="123"/>
                    <a:pt x="145" y="130"/>
                    <a:pt x="140" y="134"/>
                  </a:cubicBezTo>
                  <a:cubicBezTo>
                    <a:pt x="131" y="141"/>
                    <a:pt x="122" y="148"/>
                    <a:pt x="114" y="155"/>
                  </a:cubicBezTo>
                  <a:cubicBezTo>
                    <a:pt x="112" y="157"/>
                    <a:pt x="109" y="158"/>
                    <a:pt x="106" y="158"/>
                  </a:cubicBezTo>
                  <a:close/>
                  <a:moveTo>
                    <a:pt x="836" y="149"/>
                  </a:moveTo>
                  <a:cubicBezTo>
                    <a:pt x="834" y="149"/>
                    <a:pt x="831" y="148"/>
                    <a:pt x="829" y="147"/>
                  </a:cubicBezTo>
                  <a:cubicBezTo>
                    <a:pt x="821" y="140"/>
                    <a:pt x="812" y="133"/>
                    <a:pt x="802" y="126"/>
                  </a:cubicBezTo>
                  <a:cubicBezTo>
                    <a:pt x="797" y="123"/>
                    <a:pt x="796" y="116"/>
                    <a:pt x="800" y="111"/>
                  </a:cubicBezTo>
                  <a:cubicBezTo>
                    <a:pt x="803" y="105"/>
                    <a:pt x="810" y="104"/>
                    <a:pt x="815" y="108"/>
                  </a:cubicBezTo>
                  <a:cubicBezTo>
                    <a:pt x="825" y="115"/>
                    <a:pt x="834" y="122"/>
                    <a:pt x="843" y="129"/>
                  </a:cubicBezTo>
                  <a:cubicBezTo>
                    <a:pt x="848" y="133"/>
                    <a:pt x="849" y="140"/>
                    <a:pt x="845" y="145"/>
                  </a:cubicBezTo>
                  <a:cubicBezTo>
                    <a:pt x="843" y="148"/>
                    <a:pt x="840" y="149"/>
                    <a:pt x="836" y="149"/>
                  </a:cubicBezTo>
                  <a:close/>
                  <a:moveTo>
                    <a:pt x="162" y="117"/>
                  </a:moveTo>
                  <a:cubicBezTo>
                    <a:pt x="158" y="117"/>
                    <a:pt x="154" y="115"/>
                    <a:pt x="152" y="111"/>
                  </a:cubicBezTo>
                  <a:cubicBezTo>
                    <a:pt x="149" y="106"/>
                    <a:pt x="150" y="99"/>
                    <a:pt x="155" y="96"/>
                  </a:cubicBezTo>
                  <a:cubicBezTo>
                    <a:pt x="165" y="89"/>
                    <a:pt x="175" y="83"/>
                    <a:pt x="185" y="77"/>
                  </a:cubicBezTo>
                  <a:cubicBezTo>
                    <a:pt x="191" y="74"/>
                    <a:pt x="198" y="76"/>
                    <a:pt x="201" y="82"/>
                  </a:cubicBezTo>
                  <a:cubicBezTo>
                    <a:pt x="204" y="87"/>
                    <a:pt x="202" y="94"/>
                    <a:pt x="197" y="97"/>
                  </a:cubicBezTo>
                  <a:cubicBezTo>
                    <a:pt x="187" y="103"/>
                    <a:pt x="177" y="109"/>
                    <a:pt x="168" y="115"/>
                  </a:cubicBezTo>
                  <a:cubicBezTo>
                    <a:pt x="166" y="116"/>
                    <a:pt x="164" y="117"/>
                    <a:pt x="162" y="117"/>
                  </a:cubicBezTo>
                  <a:close/>
                  <a:moveTo>
                    <a:pt x="780" y="109"/>
                  </a:moveTo>
                  <a:cubicBezTo>
                    <a:pt x="778" y="109"/>
                    <a:pt x="776" y="109"/>
                    <a:pt x="774" y="108"/>
                  </a:cubicBezTo>
                  <a:cubicBezTo>
                    <a:pt x="765" y="102"/>
                    <a:pt x="755" y="96"/>
                    <a:pt x="745" y="91"/>
                  </a:cubicBezTo>
                  <a:cubicBezTo>
                    <a:pt x="740" y="88"/>
                    <a:pt x="738" y="81"/>
                    <a:pt x="741" y="75"/>
                  </a:cubicBezTo>
                  <a:cubicBezTo>
                    <a:pt x="744" y="70"/>
                    <a:pt x="750" y="68"/>
                    <a:pt x="756" y="71"/>
                  </a:cubicBezTo>
                  <a:cubicBezTo>
                    <a:pt x="766" y="76"/>
                    <a:pt x="776" y="82"/>
                    <a:pt x="786" y="88"/>
                  </a:cubicBezTo>
                  <a:cubicBezTo>
                    <a:pt x="792" y="92"/>
                    <a:pt x="793" y="99"/>
                    <a:pt x="790" y="104"/>
                  </a:cubicBezTo>
                  <a:cubicBezTo>
                    <a:pt x="788" y="108"/>
                    <a:pt x="784" y="109"/>
                    <a:pt x="780" y="109"/>
                  </a:cubicBezTo>
                  <a:close/>
                  <a:moveTo>
                    <a:pt x="221" y="83"/>
                  </a:moveTo>
                  <a:cubicBezTo>
                    <a:pt x="217" y="83"/>
                    <a:pt x="213" y="80"/>
                    <a:pt x="211" y="76"/>
                  </a:cubicBezTo>
                  <a:cubicBezTo>
                    <a:pt x="208" y="71"/>
                    <a:pt x="211" y="64"/>
                    <a:pt x="216" y="61"/>
                  </a:cubicBezTo>
                  <a:cubicBezTo>
                    <a:pt x="227" y="56"/>
                    <a:pt x="237" y="51"/>
                    <a:pt x="248" y="46"/>
                  </a:cubicBezTo>
                  <a:cubicBezTo>
                    <a:pt x="254" y="44"/>
                    <a:pt x="261" y="47"/>
                    <a:pt x="263" y="52"/>
                  </a:cubicBezTo>
                  <a:cubicBezTo>
                    <a:pt x="265" y="58"/>
                    <a:pt x="263" y="65"/>
                    <a:pt x="257" y="67"/>
                  </a:cubicBezTo>
                  <a:cubicBezTo>
                    <a:pt x="247" y="72"/>
                    <a:pt x="236" y="76"/>
                    <a:pt x="226" y="81"/>
                  </a:cubicBezTo>
                  <a:cubicBezTo>
                    <a:pt x="225" y="82"/>
                    <a:pt x="223" y="83"/>
                    <a:pt x="221" y="83"/>
                  </a:cubicBezTo>
                  <a:close/>
                  <a:moveTo>
                    <a:pt x="720" y="77"/>
                  </a:moveTo>
                  <a:cubicBezTo>
                    <a:pt x="718" y="77"/>
                    <a:pt x="717" y="76"/>
                    <a:pt x="715" y="76"/>
                  </a:cubicBezTo>
                  <a:cubicBezTo>
                    <a:pt x="705" y="71"/>
                    <a:pt x="694" y="66"/>
                    <a:pt x="684" y="62"/>
                  </a:cubicBezTo>
                  <a:cubicBezTo>
                    <a:pt x="678" y="60"/>
                    <a:pt x="675" y="53"/>
                    <a:pt x="678" y="48"/>
                  </a:cubicBezTo>
                  <a:cubicBezTo>
                    <a:pt x="680" y="42"/>
                    <a:pt x="687" y="39"/>
                    <a:pt x="692" y="41"/>
                  </a:cubicBezTo>
                  <a:cubicBezTo>
                    <a:pt x="703" y="46"/>
                    <a:pt x="714" y="50"/>
                    <a:pt x="725" y="55"/>
                  </a:cubicBezTo>
                  <a:cubicBezTo>
                    <a:pt x="730" y="58"/>
                    <a:pt x="733" y="65"/>
                    <a:pt x="730" y="70"/>
                  </a:cubicBezTo>
                  <a:cubicBezTo>
                    <a:pt x="728" y="74"/>
                    <a:pt x="724" y="77"/>
                    <a:pt x="720" y="77"/>
                  </a:cubicBezTo>
                  <a:close/>
                  <a:moveTo>
                    <a:pt x="285" y="56"/>
                  </a:moveTo>
                  <a:cubicBezTo>
                    <a:pt x="280" y="56"/>
                    <a:pt x="276" y="53"/>
                    <a:pt x="274" y="48"/>
                  </a:cubicBezTo>
                  <a:cubicBezTo>
                    <a:pt x="272" y="42"/>
                    <a:pt x="275" y="36"/>
                    <a:pt x="281" y="34"/>
                  </a:cubicBezTo>
                  <a:cubicBezTo>
                    <a:pt x="292" y="30"/>
                    <a:pt x="303" y="26"/>
                    <a:pt x="314" y="23"/>
                  </a:cubicBezTo>
                  <a:cubicBezTo>
                    <a:pt x="320" y="21"/>
                    <a:pt x="326" y="25"/>
                    <a:pt x="328" y="31"/>
                  </a:cubicBezTo>
                  <a:cubicBezTo>
                    <a:pt x="330" y="37"/>
                    <a:pt x="326" y="43"/>
                    <a:pt x="320" y="45"/>
                  </a:cubicBezTo>
                  <a:cubicBezTo>
                    <a:pt x="310" y="48"/>
                    <a:pt x="299" y="51"/>
                    <a:pt x="288" y="55"/>
                  </a:cubicBezTo>
                  <a:cubicBezTo>
                    <a:pt x="287" y="56"/>
                    <a:pt x="286" y="56"/>
                    <a:pt x="285" y="56"/>
                  </a:cubicBezTo>
                  <a:close/>
                  <a:moveTo>
                    <a:pt x="656" y="51"/>
                  </a:moveTo>
                  <a:cubicBezTo>
                    <a:pt x="655" y="51"/>
                    <a:pt x="653" y="51"/>
                    <a:pt x="652" y="51"/>
                  </a:cubicBezTo>
                  <a:cubicBezTo>
                    <a:pt x="642" y="47"/>
                    <a:pt x="631" y="44"/>
                    <a:pt x="620" y="41"/>
                  </a:cubicBezTo>
                  <a:cubicBezTo>
                    <a:pt x="614" y="40"/>
                    <a:pt x="610" y="34"/>
                    <a:pt x="612" y="28"/>
                  </a:cubicBezTo>
                  <a:cubicBezTo>
                    <a:pt x="613" y="21"/>
                    <a:pt x="620" y="18"/>
                    <a:pt x="626" y="19"/>
                  </a:cubicBezTo>
                  <a:cubicBezTo>
                    <a:pt x="637" y="22"/>
                    <a:pt x="648" y="26"/>
                    <a:pt x="659" y="29"/>
                  </a:cubicBezTo>
                  <a:cubicBezTo>
                    <a:pt x="665" y="31"/>
                    <a:pt x="669" y="38"/>
                    <a:pt x="667" y="44"/>
                  </a:cubicBezTo>
                  <a:cubicBezTo>
                    <a:pt x="665" y="48"/>
                    <a:pt x="661" y="51"/>
                    <a:pt x="656" y="51"/>
                  </a:cubicBezTo>
                  <a:close/>
                  <a:moveTo>
                    <a:pt x="351" y="37"/>
                  </a:moveTo>
                  <a:cubicBezTo>
                    <a:pt x="345" y="37"/>
                    <a:pt x="341" y="33"/>
                    <a:pt x="339" y="28"/>
                  </a:cubicBezTo>
                  <a:cubicBezTo>
                    <a:pt x="338" y="22"/>
                    <a:pt x="342" y="16"/>
                    <a:pt x="348" y="14"/>
                  </a:cubicBezTo>
                  <a:cubicBezTo>
                    <a:pt x="359" y="12"/>
                    <a:pt x="371" y="10"/>
                    <a:pt x="382" y="8"/>
                  </a:cubicBezTo>
                  <a:cubicBezTo>
                    <a:pt x="389" y="7"/>
                    <a:pt x="394" y="11"/>
                    <a:pt x="395" y="17"/>
                  </a:cubicBezTo>
                  <a:cubicBezTo>
                    <a:pt x="396" y="23"/>
                    <a:pt x="392" y="29"/>
                    <a:pt x="386" y="30"/>
                  </a:cubicBezTo>
                  <a:cubicBezTo>
                    <a:pt x="375" y="32"/>
                    <a:pt x="364" y="34"/>
                    <a:pt x="353" y="37"/>
                  </a:cubicBezTo>
                  <a:cubicBezTo>
                    <a:pt x="352" y="37"/>
                    <a:pt x="351" y="37"/>
                    <a:pt x="351" y="37"/>
                  </a:cubicBezTo>
                  <a:close/>
                  <a:moveTo>
                    <a:pt x="589" y="34"/>
                  </a:moveTo>
                  <a:cubicBezTo>
                    <a:pt x="589" y="34"/>
                    <a:pt x="588" y="34"/>
                    <a:pt x="587" y="34"/>
                  </a:cubicBezTo>
                  <a:cubicBezTo>
                    <a:pt x="576" y="32"/>
                    <a:pt x="565" y="30"/>
                    <a:pt x="554" y="28"/>
                  </a:cubicBezTo>
                  <a:cubicBezTo>
                    <a:pt x="548" y="27"/>
                    <a:pt x="543" y="22"/>
                    <a:pt x="544" y="15"/>
                  </a:cubicBezTo>
                  <a:cubicBezTo>
                    <a:pt x="545" y="9"/>
                    <a:pt x="551" y="5"/>
                    <a:pt x="557" y="6"/>
                  </a:cubicBezTo>
                  <a:cubicBezTo>
                    <a:pt x="569" y="7"/>
                    <a:pt x="580" y="9"/>
                    <a:pt x="592" y="12"/>
                  </a:cubicBezTo>
                  <a:cubicBezTo>
                    <a:pt x="598" y="13"/>
                    <a:pt x="602" y="19"/>
                    <a:pt x="600" y="25"/>
                  </a:cubicBezTo>
                  <a:cubicBezTo>
                    <a:pt x="599" y="30"/>
                    <a:pt x="595" y="34"/>
                    <a:pt x="589" y="34"/>
                  </a:cubicBezTo>
                  <a:close/>
                  <a:moveTo>
                    <a:pt x="418" y="26"/>
                  </a:moveTo>
                  <a:cubicBezTo>
                    <a:pt x="413" y="26"/>
                    <a:pt x="408" y="22"/>
                    <a:pt x="407" y="16"/>
                  </a:cubicBezTo>
                  <a:cubicBezTo>
                    <a:pt x="406" y="9"/>
                    <a:pt x="411" y="4"/>
                    <a:pt x="417" y="3"/>
                  </a:cubicBezTo>
                  <a:cubicBezTo>
                    <a:pt x="429" y="2"/>
                    <a:pt x="441" y="1"/>
                    <a:pt x="452" y="1"/>
                  </a:cubicBezTo>
                  <a:cubicBezTo>
                    <a:pt x="459" y="1"/>
                    <a:pt x="464" y="5"/>
                    <a:pt x="464" y="12"/>
                  </a:cubicBezTo>
                  <a:cubicBezTo>
                    <a:pt x="464" y="18"/>
                    <a:pt x="459" y="23"/>
                    <a:pt x="453" y="23"/>
                  </a:cubicBezTo>
                  <a:cubicBezTo>
                    <a:pt x="442" y="24"/>
                    <a:pt x="431" y="25"/>
                    <a:pt x="419" y="26"/>
                  </a:cubicBezTo>
                  <a:cubicBezTo>
                    <a:pt x="419" y="26"/>
                    <a:pt x="419" y="26"/>
                    <a:pt x="418" y="26"/>
                  </a:cubicBezTo>
                  <a:close/>
                  <a:moveTo>
                    <a:pt x="521" y="25"/>
                  </a:moveTo>
                  <a:cubicBezTo>
                    <a:pt x="521" y="25"/>
                    <a:pt x="521" y="25"/>
                    <a:pt x="520" y="25"/>
                  </a:cubicBezTo>
                  <a:cubicBezTo>
                    <a:pt x="509" y="24"/>
                    <a:pt x="498" y="23"/>
                    <a:pt x="487" y="23"/>
                  </a:cubicBezTo>
                  <a:cubicBezTo>
                    <a:pt x="481" y="23"/>
                    <a:pt x="476" y="18"/>
                    <a:pt x="476" y="12"/>
                  </a:cubicBezTo>
                  <a:cubicBezTo>
                    <a:pt x="476" y="5"/>
                    <a:pt x="481" y="0"/>
                    <a:pt x="487" y="0"/>
                  </a:cubicBezTo>
                  <a:cubicBezTo>
                    <a:pt x="499" y="1"/>
                    <a:pt x="511" y="1"/>
                    <a:pt x="522" y="2"/>
                  </a:cubicBezTo>
                  <a:cubicBezTo>
                    <a:pt x="528" y="3"/>
                    <a:pt x="533" y="8"/>
                    <a:pt x="533" y="14"/>
                  </a:cubicBezTo>
                  <a:cubicBezTo>
                    <a:pt x="532" y="20"/>
                    <a:pt x="527" y="25"/>
                    <a:pt x="521" y="25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ṥliḑe">
              <a:extLst>
                <a:ext uri="{FF2B5EF4-FFF2-40B4-BE49-F238E27FC236}">
                  <a16:creationId xmlns:a16="http://schemas.microsoft.com/office/drawing/2014/main" id="{7ADA1B86-EE49-4F84-B73F-8D5D5FE6E41E}"/>
                </a:ext>
              </a:extLst>
            </p:cNvPr>
            <p:cNvSpPr/>
            <p:nvPr/>
          </p:nvSpPr>
          <p:spPr bwMode="auto">
            <a:xfrm>
              <a:off x="2568823" y="2842711"/>
              <a:ext cx="113333" cy="44348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23"/>
                </a:cxn>
                <a:cxn ang="0">
                  <a:pos x="29" y="23"/>
                </a:cxn>
                <a:cxn ang="0">
                  <a:pos x="28" y="23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46" y="1"/>
                </a:cxn>
                <a:cxn ang="0">
                  <a:pos x="57" y="12"/>
                </a:cxn>
                <a:cxn ang="0">
                  <a:pos x="46" y="23"/>
                </a:cxn>
              </a:cxnLst>
              <a:rect l="0" t="0" r="r" b="b"/>
              <a:pathLst>
                <a:path w="57" h="23"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3" y="23"/>
                    <a:pt x="17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2"/>
                  </a:cubicBezTo>
                  <a:cubicBezTo>
                    <a:pt x="57" y="18"/>
                    <a:pt x="52" y="23"/>
                    <a:pt x="46" y="2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Sḷíḋe">
              <a:extLst>
                <a:ext uri="{FF2B5EF4-FFF2-40B4-BE49-F238E27FC236}">
                  <a16:creationId xmlns:a16="http://schemas.microsoft.com/office/drawing/2014/main" id="{12562094-74D4-4C9D-B192-8B22FE8A4F02}"/>
                </a:ext>
              </a:extLst>
            </p:cNvPr>
            <p:cNvSpPr/>
            <p:nvPr/>
          </p:nvSpPr>
          <p:spPr bwMode="auto">
            <a:xfrm>
              <a:off x="2703508" y="2844353"/>
              <a:ext cx="2210814" cy="1491396"/>
            </a:xfrm>
            <a:custGeom>
              <a:avLst/>
              <a:gdLst/>
              <a:ahLst/>
              <a:cxnLst>
                <a:cxn ang="0">
                  <a:pos x="185" y="727"/>
                </a:cxn>
                <a:cxn ang="0">
                  <a:pos x="195" y="722"/>
                </a:cxn>
                <a:cxn ang="0">
                  <a:pos x="210" y="727"/>
                </a:cxn>
                <a:cxn ang="0">
                  <a:pos x="293" y="663"/>
                </a:cxn>
                <a:cxn ang="0">
                  <a:pos x="328" y="670"/>
                </a:cxn>
                <a:cxn ang="0">
                  <a:pos x="364" y="655"/>
                </a:cxn>
                <a:cxn ang="0">
                  <a:pos x="385" y="620"/>
                </a:cxn>
                <a:cxn ang="0">
                  <a:pos x="390" y="641"/>
                </a:cxn>
                <a:cxn ang="0">
                  <a:pos x="492" y="581"/>
                </a:cxn>
                <a:cxn ang="0">
                  <a:pos x="502" y="576"/>
                </a:cxn>
                <a:cxn ang="0">
                  <a:pos x="517" y="582"/>
                </a:cxn>
                <a:cxn ang="0">
                  <a:pos x="599" y="518"/>
                </a:cxn>
                <a:cxn ang="0">
                  <a:pos x="635" y="525"/>
                </a:cxn>
                <a:cxn ang="0">
                  <a:pos x="670" y="509"/>
                </a:cxn>
                <a:cxn ang="0">
                  <a:pos x="691" y="474"/>
                </a:cxn>
                <a:cxn ang="0">
                  <a:pos x="696" y="496"/>
                </a:cxn>
                <a:cxn ang="0">
                  <a:pos x="798" y="436"/>
                </a:cxn>
                <a:cxn ang="0">
                  <a:pos x="808" y="431"/>
                </a:cxn>
                <a:cxn ang="0">
                  <a:pos x="823" y="436"/>
                </a:cxn>
                <a:cxn ang="0">
                  <a:pos x="905" y="372"/>
                </a:cxn>
                <a:cxn ang="0">
                  <a:pos x="941" y="379"/>
                </a:cxn>
                <a:cxn ang="0">
                  <a:pos x="976" y="364"/>
                </a:cxn>
                <a:cxn ang="0">
                  <a:pos x="997" y="328"/>
                </a:cxn>
                <a:cxn ang="0">
                  <a:pos x="1030" y="338"/>
                </a:cxn>
                <a:cxn ang="0">
                  <a:pos x="1052" y="295"/>
                </a:cxn>
                <a:cxn ang="0">
                  <a:pos x="1090" y="286"/>
                </a:cxn>
                <a:cxn ang="0">
                  <a:pos x="1088" y="244"/>
                </a:cxn>
                <a:cxn ang="0">
                  <a:pos x="1098" y="260"/>
                </a:cxn>
                <a:cxn ang="0">
                  <a:pos x="1117" y="146"/>
                </a:cxn>
                <a:cxn ang="0">
                  <a:pos x="1084" y="122"/>
                </a:cxn>
                <a:cxn ang="0">
                  <a:pos x="1099" y="127"/>
                </a:cxn>
                <a:cxn ang="0">
                  <a:pos x="1019" y="57"/>
                </a:cxn>
                <a:cxn ang="0">
                  <a:pos x="1061" y="72"/>
                </a:cxn>
                <a:cxn ang="0">
                  <a:pos x="947" y="30"/>
                </a:cxn>
                <a:cxn ang="0">
                  <a:pos x="925" y="41"/>
                </a:cxn>
                <a:cxn ang="0">
                  <a:pos x="925" y="18"/>
                </a:cxn>
                <a:cxn ang="0">
                  <a:pos x="823" y="39"/>
                </a:cxn>
                <a:cxn ang="0">
                  <a:pos x="857" y="40"/>
                </a:cxn>
                <a:cxn ang="0">
                  <a:pos x="756" y="15"/>
                </a:cxn>
                <a:cxn ang="0">
                  <a:pos x="722" y="37"/>
                </a:cxn>
                <a:cxn ang="0">
                  <a:pos x="733" y="26"/>
                </a:cxn>
                <a:cxn ang="0">
                  <a:pos x="609" y="23"/>
                </a:cxn>
                <a:cxn ang="0">
                  <a:pos x="587" y="34"/>
                </a:cxn>
                <a:cxn ang="0">
                  <a:pos x="587" y="12"/>
                </a:cxn>
                <a:cxn ang="0">
                  <a:pos x="485" y="32"/>
                </a:cxn>
                <a:cxn ang="0">
                  <a:pos x="519" y="33"/>
                </a:cxn>
                <a:cxn ang="0">
                  <a:pos x="418" y="8"/>
                </a:cxn>
                <a:cxn ang="0">
                  <a:pos x="383" y="30"/>
                </a:cxn>
                <a:cxn ang="0">
                  <a:pos x="395" y="19"/>
                </a:cxn>
                <a:cxn ang="0">
                  <a:pos x="271" y="17"/>
                </a:cxn>
                <a:cxn ang="0">
                  <a:pos x="316" y="29"/>
                </a:cxn>
                <a:cxn ang="0">
                  <a:pos x="215" y="4"/>
                </a:cxn>
                <a:cxn ang="0">
                  <a:pos x="180" y="26"/>
                </a:cxn>
                <a:cxn ang="0">
                  <a:pos x="192" y="15"/>
                </a:cxn>
                <a:cxn ang="0">
                  <a:pos x="68" y="13"/>
                </a:cxn>
                <a:cxn ang="0">
                  <a:pos x="45" y="24"/>
                </a:cxn>
                <a:cxn ang="0">
                  <a:pos x="12" y="0"/>
                </a:cxn>
              </a:cxnLst>
              <a:rect l="0" t="0" r="r" b="b"/>
              <a:pathLst>
                <a:path w="1122" h="757">
                  <a:moveTo>
                    <a:pt x="144" y="757"/>
                  </a:moveTo>
                  <a:cubicBezTo>
                    <a:pt x="140" y="757"/>
                    <a:pt x="136" y="755"/>
                    <a:pt x="134" y="751"/>
                  </a:cubicBezTo>
                  <a:cubicBezTo>
                    <a:pt x="131" y="745"/>
                    <a:pt x="134" y="738"/>
                    <a:pt x="139" y="736"/>
                  </a:cubicBezTo>
                  <a:cubicBezTo>
                    <a:pt x="170" y="721"/>
                    <a:pt x="170" y="721"/>
                    <a:pt x="170" y="721"/>
                  </a:cubicBezTo>
                  <a:cubicBezTo>
                    <a:pt x="176" y="719"/>
                    <a:pt x="183" y="721"/>
                    <a:pt x="185" y="727"/>
                  </a:cubicBezTo>
                  <a:cubicBezTo>
                    <a:pt x="188" y="732"/>
                    <a:pt x="185" y="739"/>
                    <a:pt x="180" y="742"/>
                  </a:cubicBezTo>
                  <a:cubicBezTo>
                    <a:pt x="149" y="756"/>
                    <a:pt x="149" y="756"/>
                    <a:pt x="149" y="756"/>
                  </a:cubicBezTo>
                  <a:cubicBezTo>
                    <a:pt x="148" y="757"/>
                    <a:pt x="146" y="757"/>
                    <a:pt x="144" y="757"/>
                  </a:cubicBezTo>
                  <a:close/>
                  <a:moveTo>
                    <a:pt x="206" y="728"/>
                  </a:moveTo>
                  <a:cubicBezTo>
                    <a:pt x="201" y="728"/>
                    <a:pt x="197" y="726"/>
                    <a:pt x="195" y="722"/>
                  </a:cubicBezTo>
                  <a:cubicBezTo>
                    <a:pt x="193" y="716"/>
                    <a:pt x="195" y="709"/>
                    <a:pt x="201" y="707"/>
                  </a:cubicBezTo>
                  <a:cubicBezTo>
                    <a:pt x="231" y="692"/>
                    <a:pt x="231" y="692"/>
                    <a:pt x="231" y="692"/>
                  </a:cubicBezTo>
                  <a:cubicBezTo>
                    <a:pt x="237" y="690"/>
                    <a:pt x="244" y="692"/>
                    <a:pt x="247" y="698"/>
                  </a:cubicBezTo>
                  <a:cubicBezTo>
                    <a:pt x="249" y="703"/>
                    <a:pt x="247" y="710"/>
                    <a:pt x="241" y="713"/>
                  </a:cubicBezTo>
                  <a:cubicBezTo>
                    <a:pt x="210" y="727"/>
                    <a:pt x="210" y="727"/>
                    <a:pt x="210" y="727"/>
                  </a:cubicBezTo>
                  <a:cubicBezTo>
                    <a:pt x="209" y="728"/>
                    <a:pt x="207" y="728"/>
                    <a:pt x="206" y="728"/>
                  </a:cubicBezTo>
                  <a:close/>
                  <a:moveTo>
                    <a:pt x="267" y="699"/>
                  </a:moveTo>
                  <a:cubicBezTo>
                    <a:pt x="263" y="699"/>
                    <a:pt x="259" y="697"/>
                    <a:pt x="257" y="693"/>
                  </a:cubicBezTo>
                  <a:cubicBezTo>
                    <a:pt x="254" y="687"/>
                    <a:pt x="256" y="680"/>
                    <a:pt x="262" y="678"/>
                  </a:cubicBezTo>
                  <a:cubicBezTo>
                    <a:pt x="293" y="663"/>
                    <a:pt x="293" y="663"/>
                    <a:pt x="293" y="663"/>
                  </a:cubicBezTo>
                  <a:cubicBezTo>
                    <a:pt x="298" y="660"/>
                    <a:pt x="305" y="663"/>
                    <a:pt x="308" y="669"/>
                  </a:cubicBezTo>
                  <a:cubicBezTo>
                    <a:pt x="311" y="674"/>
                    <a:pt x="308" y="681"/>
                    <a:pt x="302" y="684"/>
                  </a:cubicBezTo>
                  <a:cubicBezTo>
                    <a:pt x="272" y="698"/>
                    <a:pt x="272" y="698"/>
                    <a:pt x="272" y="698"/>
                  </a:cubicBezTo>
                  <a:cubicBezTo>
                    <a:pt x="270" y="699"/>
                    <a:pt x="269" y="699"/>
                    <a:pt x="267" y="699"/>
                  </a:cubicBezTo>
                  <a:close/>
                  <a:moveTo>
                    <a:pt x="328" y="670"/>
                  </a:moveTo>
                  <a:cubicBezTo>
                    <a:pt x="324" y="670"/>
                    <a:pt x="320" y="668"/>
                    <a:pt x="318" y="664"/>
                  </a:cubicBezTo>
                  <a:cubicBezTo>
                    <a:pt x="315" y="658"/>
                    <a:pt x="318" y="651"/>
                    <a:pt x="323" y="649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360" y="631"/>
                    <a:pt x="366" y="634"/>
                    <a:pt x="369" y="639"/>
                  </a:cubicBezTo>
                  <a:cubicBezTo>
                    <a:pt x="372" y="645"/>
                    <a:pt x="369" y="652"/>
                    <a:pt x="364" y="655"/>
                  </a:cubicBezTo>
                  <a:cubicBezTo>
                    <a:pt x="333" y="669"/>
                    <a:pt x="333" y="669"/>
                    <a:pt x="333" y="669"/>
                  </a:cubicBezTo>
                  <a:cubicBezTo>
                    <a:pt x="332" y="670"/>
                    <a:pt x="330" y="670"/>
                    <a:pt x="328" y="670"/>
                  </a:cubicBezTo>
                  <a:close/>
                  <a:moveTo>
                    <a:pt x="390" y="641"/>
                  </a:moveTo>
                  <a:cubicBezTo>
                    <a:pt x="385" y="641"/>
                    <a:pt x="381" y="639"/>
                    <a:pt x="379" y="635"/>
                  </a:cubicBezTo>
                  <a:cubicBezTo>
                    <a:pt x="377" y="629"/>
                    <a:pt x="379" y="622"/>
                    <a:pt x="385" y="620"/>
                  </a:cubicBezTo>
                  <a:cubicBezTo>
                    <a:pt x="415" y="605"/>
                    <a:pt x="415" y="605"/>
                    <a:pt x="415" y="605"/>
                  </a:cubicBezTo>
                  <a:cubicBezTo>
                    <a:pt x="421" y="602"/>
                    <a:pt x="428" y="605"/>
                    <a:pt x="430" y="610"/>
                  </a:cubicBezTo>
                  <a:cubicBezTo>
                    <a:pt x="433" y="616"/>
                    <a:pt x="431" y="623"/>
                    <a:pt x="425" y="625"/>
                  </a:cubicBezTo>
                  <a:cubicBezTo>
                    <a:pt x="394" y="640"/>
                    <a:pt x="394" y="640"/>
                    <a:pt x="394" y="640"/>
                  </a:cubicBezTo>
                  <a:cubicBezTo>
                    <a:pt x="393" y="641"/>
                    <a:pt x="391" y="641"/>
                    <a:pt x="390" y="641"/>
                  </a:cubicBezTo>
                  <a:close/>
                  <a:moveTo>
                    <a:pt x="451" y="612"/>
                  </a:moveTo>
                  <a:cubicBezTo>
                    <a:pt x="447" y="612"/>
                    <a:pt x="442" y="610"/>
                    <a:pt x="441" y="606"/>
                  </a:cubicBezTo>
                  <a:cubicBezTo>
                    <a:pt x="438" y="600"/>
                    <a:pt x="440" y="593"/>
                    <a:pt x="446" y="590"/>
                  </a:cubicBezTo>
                  <a:cubicBezTo>
                    <a:pt x="477" y="576"/>
                    <a:pt x="477" y="576"/>
                    <a:pt x="477" y="576"/>
                  </a:cubicBezTo>
                  <a:cubicBezTo>
                    <a:pt x="482" y="573"/>
                    <a:pt x="489" y="576"/>
                    <a:pt x="492" y="581"/>
                  </a:cubicBezTo>
                  <a:cubicBezTo>
                    <a:pt x="494" y="587"/>
                    <a:pt x="492" y="594"/>
                    <a:pt x="486" y="596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4" y="612"/>
                    <a:pt x="452" y="612"/>
                    <a:pt x="451" y="612"/>
                  </a:cubicBezTo>
                  <a:close/>
                  <a:moveTo>
                    <a:pt x="512" y="583"/>
                  </a:moveTo>
                  <a:cubicBezTo>
                    <a:pt x="508" y="583"/>
                    <a:pt x="504" y="581"/>
                    <a:pt x="502" y="576"/>
                  </a:cubicBezTo>
                  <a:cubicBezTo>
                    <a:pt x="499" y="571"/>
                    <a:pt x="501" y="564"/>
                    <a:pt x="507" y="561"/>
                  </a:cubicBezTo>
                  <a:cubicBezTo>
                    <a:pt x="538" y="547"/>
                    <a:pt x="538" y="547"/>
                    <a:pt x="538" y="547"/>
                  </a:cubicBezTo>
                  <a:cubicBezTo>
                    <a:pt x="543" y="544"/>
                    <a:pt x="550" y="547"/>
                    <a:pt x="553" y="552"/>
                  </a:cubicBezTo>
                  <a:cubicBezTo>
                    <a:pt x="556" y="558"/>
                    <a:pt x="553" y="565"/>
                    <a:pt x="547" y="567"/>
                  </a:cubicBezTo>
                  <a:cubicBezTo>
                    <a:pt x="517" y="582"/>
                    <a:pt x="517" y="582"/>
                    <a:pt x="517" y="582"/>
                  </a:cubicBezTo>
                  <a:cubicBezTo>
                    <a:pt x="515" y="583"/>
                    <a:pt x="514" y="583"/>
                    <a:pt x="512" y="583"/>
                  </a:cubicBezTo>
                  <a:close/>
                  <a:moveTo>
                    <a:pt x="573" y="554"/>
                  </a:moveTo>
                  <a:cubicBezTo>
                    <a:pt x="569" y="554"/>
                    <a:pt x="565" y="551"/>
                    <a:pt x="563" y="547"/>
                  </a:cubicBezTo>
                  <a:cubicBezTo>
                    <a:pt x="560" y="542"/>
                    <a:pt x="563" y="535"/>
                    <a:pt x="568" y="532"/>
                  </a:cubicBezTo>
                  <a:cubicBezTo>
                    <a:pt x="599" y="518"/>
                    <a:pt x="599" y="518"/>
                    <a:pt x="599" y="518"/>
                  </a:cubicBezTo>
                  <a:cubicBezTo>
                    <a:pt x="605" y="515"/>
                    <a:pt x="611" y="517"/>
                    <a:pt x="614" y="523"/>
                  </a:cubicBezTo>
                  <a:cubicBezTo>
                    <a:pt x="617" y="529"/>
                    <a:pt x="614" y="536"/>
                    <a:pt x="609" y="538"/>
                  </a:cubicBezTo>
                  <a:cubicBezTo>
                    <a:pt x="578" y="553"/>
                    <a:pt x="578" y="553"/>
                    <a:pt x="578" y="553"/>
                  </a:cubicBezTo>
                  <a:cubicBezTo>
                    <a:pt x="577" y="553"/>
                    <a:pt x="575" y="554"/>
                    <a:pt x="573" y="554"/>
                  </a:cubicBezTo>
                  <a:close/>
                  <a:moveTo>
                    <a:pt x="635" y="525"/>
                  </a:moveTo>
                  <a:cubicBezTo>
                    <a:pt x="630" y="525"/>
                    <a:pt x="626" y="522"/>
                    <a:pt x="624" y="518"/>
                  </a:cubicBezTo>
                  <a:cubicBezTo>
                    <a:pt x="622" y="513"/>
                    <a:pt x="624" y="506"/>
                    <a:pt x="630" y="503"/>
                  </a:cubicBezTo>
                  <a:cubicBezTo>
                    <a:pt x="660" y="489"/>
                    <a:pt x="660" y="489"/>
                    <a:pt x="660" y="489"/>
                  </a:cubicBezTo>
                  <a:cubicBezTo>
                    <a:pt x="666" y="486"/>
                    <a:pt x="673" y="488"/>
                    <a:pt x="675" y="494"/>
                  </a:cubicBezTo>
                  <a:cubicBezTo>
                    <a:pt x="678" y="500"/>
                    <a:pt x="676" y="506"/>
                    <a:pt x="670" y="509"/>
                  </a:cubicBezTo>
                  <a:cubicBezTo>
                    <a:pt x="639" y="524"/>
                    <a:pt x="639" y="524"/>
                    <a:pt x="639" y="524"/>
                  </a:cubicBezTo>
                  <a:cubicBezTo>
                    <a:pt x="638" y="524"/>
                    <a:pt x="636" y="525"/>
                    <a:pt x="635" y="525"/>
                  </a:cubicBezTo>
                  <a:close/>
                  <a:moveTo>
                    <a:pt x="696" y="496"/>
                  </a:moveTo>
                  <a:cubicBezTo>
                    <a:pt x="692" y="496"/>
                    <a:pt x="687" y="493"/>
                    <a:pt x="686" y="489"/>
                  </a:cubicBezTo>
                  <a:cubicBezTo>
                    <a:pt x="683" y="484"/>
                    <a:pt x="685" y="477"/>
                    <a:pt x="691" y="474"/>
                  </a:cubicBezTo>
                  <a:cubicBezTo>
                    <a:pt x="722" y="460"/>
                    <a:pt x="722" y="460"/>
                    <a:pt x="722" y="460"/>
                  </a:cubicBezTo>
                  <a:cubicBezTo>
                    <a:pt x="727" y="457"/>
                    <a:pt x="734" y="459"/>
                    <a:pt x="737" y="465"/>
                  </a:cubicBezTo>
                  <a:cubicBezTo>
                    <a:pt x="739" y="471"/>
                    <a:pt x="737" y="477"/>
                    <a:pt x="731" y="480"/>
                  </a:cubicBezTo>
                  <a:cubicBezTo>
                    <a:pt x="701" y="495"/>
                    <a:pt x="701" y="495"/>
                    <a:pt x="701" y="495"/>
                  </a:cubicBezTo>
                  <a:cubicBezTo>
                    <a:pt x="699" y="495"/>
                    <a:pt x="697" y="496"/>
                    <a:pt x="696" y="496"/>
                  </a:cubicBezTo>
                  <a:close/>
                  <a:moveTo>
                    <a:pt x="757" y="467"/>
                  </a:moveTo>
                  <a:cubicBezTo>
                    <a:pt x="753" y="467"/>
                    <a:pt x="749" y="464"/>
                    <a:pt x="747" y="460"/>
                  </a:cubicBezTo>
                  <a:cubicBezTo>
                    <a:pt x="744" y="454"/>
                    <a:pt x="746" y="448"/>
                    <a:pt x="752" y="445"/>
                  </a:cubicBezTo>
                  <a:cubicBezTo>
                    <a:pt x="783" y="430"/>
                    <a:pt x="783" y="430"/>
                    <a:pt x="783" y="430"/>
                  </a:cubicBezTo>
                  <a:cubicBezTo>
                    <a:pt x="788" y="428"/>
                    <a:pt x="795" y="430"/>
                    <a:pt x="798" y="436"/>
                  </a:cubicBezTo>
                  <a:cubicBezTo>
                    <a:pt x="801" y="441"/>
                    <a:pt x="798" y="448"/>
                    <a:pt x="792" y="451"/>
                  </a:cubicBezTo>
                  <a:cubicBezTo>
                    <a:pt x="762" y="465"/>
                    <a:pt x="762" y="465"/>
                    <a:pt x="762" y="465"/>
                  </a:cubicBezTo>
                  <a:cubicBezTo>
                    <a:pt x="760" y="466"/>
                    <a:pt x="759" y="467"/>
                    <a:pt x="757" y="467"/>
                  </a:cubicBezTo>
                  <a:close/>
                  <a:moveTo>
                    <a:pt x="818" y="437"/>
                  </a:moveTo>
                  <a:cubicBezTo>
                    <a:pt x="814" y="437"/>
                    <a:pt x="810" y="435"/>
                    <a:pt x="808" y="431"/>
                  </a:cubicBezTo>
                  <a:cubicBezTo>
                    <a:pt x="805" y="425"/>
                    <a:pt x="808" y="419"/>
                    <a:pt x="813" y="416"/>
                  </a:cubicBezTo>
                  <a:cubicBezTo>
                    <a:pt x="844" y="401"/>
                    <a:pt x="844" y="401"/>
                    <a:pt x="844" y="401"/>
                  </a:cubicBezTo>
                  <a:cubicBezTo>
                    <a:pt x="850" y="399"/>
                    <a:pt x="856" y="401"/>
                    <a:pt x="859" y="407"/>
                  </a:cubicBezTo>
                  <a:cubicBezTo>
                    <a:pt x="862" y="412"/>
                    <a:pt x="859" y="419"/>
                    <a:pt x="854" y="422"/>
                  </a:cubicBezTo>
                  <a:cubicBezTo>
                    <a:pt x="823" y="436"/>
                    <a:pt x="823" y="436"/>
                    <a:pt x="823" y="436"/>
                  </a:cubicBezTo>
                  <a:cubicBezTo>
                    <a:pt x="822" y="437"/>
                    <a:pt x="820" y="437"/>
                    <a:pt x="818" y="437"/>
                  </a:cubicBezTo>
                  <a:close/>
                  <a:moveTo>
                    <a:pt x="880" y="408"/>
                  </a:moveTo>
                  <a:cubicBezTo>
                    <a:pt x="875" y="408"/>
                    <a:pt x="871" y="406"/>
                    <a:pt x="869" y="402"/>
                  </a:cubicBezTo>
                  <a:cubicBezTo>
                    <a:pt x="867" y="396"/>
                    <a:pt x="869" y="389"/>
                    <a:pt x="875" y="387"/>
                  </a:cubicBezTo>
                  <a:cubicBezTo>
                    <a:pt x="905" y="372"/>
                    <a:pt x="905" y="372"/>
                    <a:pt x="905" y="372"/>
                  </a:cubicBezTo>
                  <a:cubicBezTo>
                    <a:pt x="911" y="370"/>
                    <a:pt x="918" y="372"/>
                    <a:pt x="920" y="378"/>
                  </a:cubicBezTo>
                  <a:cubicBezTo>
                    <a:pt x="923" y="383"/>
                    <a:pt x="921" y="390"/>
                    <a:pt x="915" y="393"/>
                  </a:cubicBezTo>
                  <a:cubicBezTo>
                    <a:pt x="884" y="407"/>
                    <a:pt x="884" y="407"/>
                    <a:pt x="884" y="407"/>
                  </a:cubicBezTo>
                  <a:cubicBezTo>
                    <a:pt x="883" y="408"/>
                    <a:pt x="881" y="408"/>
                    <a:pt x="880" y="408"/>
                  </a:cubicBezTo>
                  <a:close/>
                  <a:moveTo>
                    <a:pt x="941" y="379"/>
                  </a:moveTo>
                  <a:cubicBezTo>
                    <a:pt x="937" y="379"/>
                    <a:pt x="933" y="377"/>
                    <a:pt x="931" y="373"/>
                  </a:cubicBezTo>
                  <a:cubicBezTo>
                    <a:pt x="928" y="367"/>
                    <a:pt x="930" y="360"/>
                    <a:pt x="936" y="358"/>
                  </a:cubicBezTo>
                  <a:cubicBezTo>
                    <a:pt x="967" y="343"/>
                    <a:pt x="967" y="343"/>
                    <a:pt x="967" y="343"/>
                  </a:cubicBezTo>
                  <a:cubicBezTo>
                    <a:pt x="972" y="340"/>
                    <a:pt x="979" y="343"/>
                    <a:pt x="982" y="348"/>
                  </a:cubicBezTo>
                  <a:cubicBezTo>
                    <a:pt x="984" y="354"/>
                    <a:pt x="982" y="361"/>
                    <a:pt x="976" y="364"/>
                  </a:cubicBezTo>
                  <a:cubicBezTo>
                    <a:pt x="946" y="378"/>
                    <a:pt x="946" y="378"/>
                    <a:pt x="946" y="378"/>
                  </a:cubicBezTo>
                  <a:cubicBezTo>
                    <a:pt x="944" y="379"/>
                    <a:pt x="942" y="379"/>
                    <a:pt x="941" y="379"/>
                  </a:cubicBezTo>
                  <a:close/>
                  <a:moveTo>
                    <a:pt x="1002" y="350"/>
                  </a:moveTo>
                  <a:cubicBezTo>
                    <a:pt x="998" y="350"/>
                    <a:pt x="994" y="348"/>
                    <a:pt x="992" y="344"/>
                  </a:cubicBezTo>
                  <a:cubicBezTo>
                    <a:pt x="989" y="338"/>
                    <a:pt x="992" y="331"/>
                    <a:pt x="997" y="328"/>
                  </a:cubicBezTo>
                  <a:cubicBezTo>
                    <a:pt x="1011" y="322"/>
                    <a:pt x="1019" y="318"/>
                    <a:pt x="1020" y="318"/>
                  </a:cubicBezTo>
                  <a:cubicBezTo>
                    <a:pt x="1022" y="316"/>
                    <a:pt x="1025" y="315"/>
                    <a:pt x="1027" y="314"/>
                  </a:cubicBezTo>
                  <a:cubicBezTo>
                    <a:pt x="1032" y="311"/>
                    <a:pt x="1039" y="312"/>
                    <a:pt x="1043" y="318"/>
                  </a:cubicBezTo>
                  <a:cubicBezTo>
                    <a:pt x="1046" y="323"/>
                    <a:pt x="1044" y="330"/>
                    <a:pt x="1038" y="333"/>
                  </a:cubicBezTo>
                  <a:cubicBezTo>
                    <a:pt x="1036" y="335"/>
                    <a:pt x="1033" y="336"/>
                    <a:pt x="1030" y="338"/>
                  </a:cubicBezTo>
                  <a:cubicBezTo>
                    <a:pt x="1030" y="338"/>
                    <a:pt x="1029" y="338"/>
                    <a:pt x="1007" y="349"/>
                  </a:cubicBezTo>
                  <a:cubicBezTo>
                    <a:pt x="1006" y="350"/>
                    <a:pt x="1004" y="350"/>
                    <a:pt x="1002" y="350"/>
                  </a:cubicBezTo>
                  <a:close/>
                  <a:moveTo>
                    <a:pt x="1060" y="315"/>
                  </a:moveTo>
                  <a:cubicBezTo>
                    <a:pt x="1057" y="315"/>
                    <a:pt x="1054" y="314"/>
                    <a:pt x="1052" y="311"/>
                  </a:cubicBezTo>
                  <a:cubicBezTo>
                    <a:pt x="1047" y="307"/>
                    <a:pt x="1048" y="299"/>
                    <a:pt x="1052" y="295"/>
                  </a:cubicBezTo>
                  <a:cubicBezTo>
                    <a:pt x="1059" y="288"/>
                    <a:pt x="1066" y="281"/>
                    <a:pt x="1072" y="273"/>
                  </a:cubicBezTo>
                  <a:cubicBezTo>
                    <a:pt x="1073" y="271"/>
                    <a:pt x="1073" y="271"/>
                    <a:pt x="1073" y="271"/>
                  </a:cubicBezTo>
                  <a:cubicBezTo>
                    <a:pt x="1076" y="266"/>
                    <a:pt x="1084" y="265"/>
                    <a:pt x="1089" y="269"/>
                  </a:cubicBezTo>
                  <a:cubicBezTo>
                    <a:pt x="1094" y="272"/>
                    <a:pt x="1095" y="279"/>
                    <a:pt x="1091" y="285"/>
                  </a:cubicBezTo>
                  <a:cubicBezTo>
                    <a:pt x="1090" y="286"/>
                    <a:pt x="1090" y="286"/>
                    <a:pt x="1090" y="286"/>
                  </a:cubicBezTo>
                  <a:cubicBezTo>
                    <a:pt x="1084" y="296"/>
                    <a:pt x="1076" y="304"/>
                    <a:pt x="1068" y="312"/>
                  </a:cubicBezTo>
                  <a:cubicBezTo>
                    <a:pt x="1065" y="314"/>
                    <a:pt x="1063" y="315"/>
                    <a:pt x="1060" y="315"/>
                  </a:cubicBezTo>
                  <a:close/>
                  <a:moveTo>
                    <a:pt x="1098" y="260"/>
                  </a:moveTo>
                  <a:cubicBezTo>
                    <a:pt x="1097" y="260"/>
                    <a:pt x="1096" y="260"/>
                    <a:pt x="1094" y="259"/>
                  </a:cubicBezTo>
                  <a:cubicBezTo>
                    <a:pt x="1088" y="257"/>
                    <a:pt x="1086" y="250"/>
                    <a:pt x="1088" y="244"/>
                  </a:cubicBezTo>
                  <a:cubicBezTo>
                    <a:pt x="1092" y="234"/>
                    <a:pt x="1095" y="224"/>
                    <a:pt x="1097" y="214"/>
                  </a:cubicBezTo>
                  <a:cubicBezTo>
                    <a:pt x="1098" y="208"/>
                    <a:pt x="1104" y="204"/>
                    <a:pt x="1110" y="205"/>
                  </a:cubicBezTo>
                  <a:cubicBezTo>
                    <a:pt x="1116" y="206"/>
                    <a:pt x="1120" y="212"/>
                    <a:pt x="1119" y="218"/>
                  </a:cubicBezTo>
                  <a:cubicBezTo>
                    <a:pt x="1117" y="230"/>
                    <a:pt x="1114" y="242"/>
                    <a:pt x="1109" y="253"/>
                  </a:cubicBezTo>
                  <a:cubicBezTo>
                    <a:pt x="1107" y="257"/>
                    <a:pt x="1103" y="260"/>
                    <a:pt x="1098" y="260"/>
                  </a:cubicBezTo>
                  <a:close/>
                  <a:moveTo>
                    <a:pt x="1111" y="194"/>
                  </a:moveTo>
                  <a:cubicBezTo>
                    <a:pt x="1105" y="194"/>
                    <a:pt x="1100" y="189"/>
                    <a:pt x="1099" y="183"/>
                  </a:cubicBezTo>
                  <a:cubicBezTo>
                    <a:pt x="1099" y="172"/>
                    <a:pt x="1097" y="162"/>
                    <a:pt x="1095" y="152"/>
                  </a:cubicBezTo>
                  <a:cubicBezTo>
                    <a:pt x="1093" y="146"/>
                    <a:pt x="1097" y="140"/>
                    <a:pt x="1103" y="138"/>
                  </a:cubicBezTo>
                  <a:cubicBezTo>
                    <a:pt x="1109" y="136"/>
                    <a:pt x="1115" y="140"/>
                    <a:pt x="1117" y="146"/>
                  </a:cubicBezTo>
                  <a:cubicBezTo>
                    <a:pt x="1120" y="158"/>
                    <a:pt x="1122" y="170"/>
                    <a:pt x="1122" y="182"/>
                  </a:cubicBezTo>
                  <a:cubicBezTo>
                    <a:pt x="1122" y="188"/>
                    <a:pt x="1117" y="194"/>
                    <a:pt x="1111" y="194"/>
                  </a:cubicBezTo>
                  <a:cubicBezTo>
                    <a:pt x="1111" y="194"/>
                    <a:pt x="1111" y="194"/>
                    <a:pt x="1111" y="194"/>
                  </a:cubicBezTo>
                  <a:close/>
                  <a:moveTo>
                    <a:pt x="1094" y="129"/>
                  </a:moveTo>
                  <a:cubicBezTo>
                    <a:pt x="1090" y="129"/>
                    <a:pt x="1086" y="126"/>
                    <a:pt x="1084" y="122"/>
                  </a:cubicBezTo>
                  <a:cubicBezTo>
                    <a:pt x="1079" y="113"/>
                    <a:pt x="1074" y="104"/>
                    <a:pt x="1067" y="96"/>
                  </a:cubicBezTo>
                  <a:cubicBezTo>
                    <a:pt x="1063" y="91"/>
                    <a:pt x="1064" y="84"/>
                    <a:pt x="1069" y="80"/>
                  </a:cubicBezTo>
                  <a:cubicBezTo>
                    <a:pt x="1074" y="76"/>
                    <a:pt x="1081" y="77"/>
                    <a:pt x="1085" y="82"/>
                  </a:cubicBezTo>
                  <a:cubicBezTo>
                    <a:pt x="1092" y="91"/>
                    <a:pt x="1099" y="101"/>
                    <a:pt x="1104" y="112"/>
                  </a:cubicBezTo>
                  <a:cubicBezTo>
                    <a:pt x="1107" y="118"/>
                    <a:pt x="1105" y="125"/>
                    <a:pt x="1099" y="127"/>
                  </a:cubicBezTo>
                  <a:cubicBezTo>
                    <a:pt x="1098" y="128"/>
                    <a:pt x="1096" y="129"/>
                    <a:pt x="1094" y="129"/>
                  </a:cubicBezTo>
                  <a:close/>
                  <a:moveTo>
                    <a:pt x="1052" y="76"/>
                  </a:moveTo>
                  <a:cubicBezTo>
                    <a:pt x="1050" y="76"/>
                    <a:pt x="1047" y="76"/>
                    <a:pt x="1045" y="74"/>
                  </a:cubicBezTo>
                  <a:cubicBezTo>
                    <a:pt x="1043" y="72"/>
                    <a:pt x="1041" y="71"/>
                    <a:pt x="1039" y="69"/>
                  </a:cubicBezTo>
                  <a:cubicBezTo>
                    <a:pt x="1033" y="65"/>
                    <a:pt x="1026" y="60"/>
                    <a:pt x="1019" y="57"/>
                  </a:cubicBezTo>
                  <a:cubicBezTo>
                    <a:pt x="1013" y="54"/>
                    <a:pt x="1011" y="47"/>
                    <a:pt x="1014" y="42"/>
                  </a:cubicBezTo>
                  <a:cubicBezTo>
                    <a:pt x="1016" y="36"/>
                    <a:pt x="1023" y="34"/>
                    <a:pt x="1029" y="37"/>
                  </a:cubicBezTo>
                  <a:cubicBezTo>
                    <a:pt x="1037" y="41"/>
                    <a:pt x="1045" y="45"/>
                    <a:pt x="1052" y="51"/>
                  </a:cubicBezTo>
                  <a:cubicBezTo>
                    <a:pt x="1055" y="53"/>
                    <a:pt x="1057" y="54"/>
                    <a:pt x="1059" y="56"/>
                  </a:cubicBezTo>
                  <a:cubicBezTo>
                    <a:pt x="1064" y="60"/>
                    <a:pt x="1065" y="67"/>
                    <a:pt x="1061" y="72"/>
                  </a:cubicBezTo>
                  <a:cubicBezTo>
                    <a:pt x="1059" y="75"/>
                    <a:pt x="1055" y="76"/>
                    <a:pt x="1052" y="76"/>
                  </a:cubicBezTo>
                  <a:close/>
                  <a:moveTo>
                    <a:pt x="992" y="46"/>
                  </a:moveTo>
                  <a:cubicBezTo>
                    <a:pt x="991" y="46"/>
                    <a:pt x="990" y="46"/>
                    <a:pt x="989" y="46"/>
                  </a:cubicBezTo>
                  <a:cubicBezTo>
                    <a:pt x="979" y="43"/>
                    <a:pt x="969" y="42"/>
                    <a:pt x="958" y="42"/>
                  </a:cubicBezTo>
                  <a:cubicBezTo>
                    <a:pt x="952" y="41"/>
                    <a:pt x="947" y="36"/>
                    <a:pt x="947" y="30"/>
                  </a:cubicBezTo>
                  <a:cubicBezTo>
                    <a:pt x="948" y="24"/>
                    <a:pt x="953" y="19"/>
                    <a:pt x="959" y="19"/>
                  </a:cubicBezTo>
                  <a:cubicBezTo>
                    <a:pt x="971" y="19"/>
                    <a:pt x="983" y="21"/>
                    <a:pt x="995" y="24"/>
                  </a:cubicBezTo>
                  <a:cubicBezTo>
                    <a:pt x="1001" y="26"/>
                    <a:pt x="1005" y="32"/>
                    <a:pt x="1003" y="38"/>
                  </a:cubicBezTo>
                  <a:cubicBezTo>
                    <a:pt x="1002" y="43"/>
                    <a:pt x="997" y="46"/>
                    <a:pt x="992" y="46"/>
                  </a:cubicBezTo>
                  <a:close/>
                  <a:moveTo>
                    <a:pt x="925" y="41"/>
                  </a:moveTo>
                  <a:cubicBezTo>
                    <a:pt x="925" y="41"/>
                    <a:pt x="925" y="41"/>
                    <a:pt x="925" y="41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5" y="40"/>
                    <a:pt x="880" y="35"/>
                    <a:pt x="880" y="29"/>
                  </a:cubicBezTo>
                  <a:cubicBezTo>
                    <a:pt x="880" y="22"/>
                    <a:pt x="885" y="18"/>
                    <a:pt x="891" y="18"/>
                  </a:cubicBezTo>
                  <a:cubicBezTo>
                    <a:pt x="925" y="18"/>
                    <a:pt x="925" y="18"/>
                    <a:pt x="925" y="18"/>
                  </a:cubicBezTo>
                  <a:cubicBezTo>
                    <a:pt x="931" y="18"/>
                    <a:pt x="936" y="24"/>
                    <a:pt x="936" y="30"/>
                  </a:cubicBezTo>
                  <a:cubicBezTo>
                    <a:pt x="936" y="36"/>
                    <a:pt x="931" y="41"/>
                    <a:pt x="925" y="41"/>
                  </a:cubicBezTo>
                  <a:close/>
                  <a:moveTo>
                    <a:pt x="857" y="40"/>
                  </a:moveTo>
                  <a:cubicBezTo>
                    <a:pt x="857" y="40"/>
                    <a:pt x="857" y="40"/>
                    <a:pt x="857" y="40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817" y="39"/>
                    <a:pt x="812" y="34"/>
                    <a:pt x="812" y="27"/>
                  </a:cubicBezTo>
                  <a:cubicBezTo>
                    <a:pt x="812" y="21"/>
                    <a:pt x="817" y="16"/>
                    <a:pt x="824" y="16"/>
                  </a:cubicBezTo>
                  <a:cubicBezTo>
                    <a:pt x="857" y="17"/>
                    <a:pt x="857" y="17"/>
                    <a:pt x="857" y="17"/>
                  </a:cubicBezTo>
                  <a:cubicBezTo>
                    <a:pt x="864" y="17"/>
                    <a:pt x="869" y="22"/>
                    <a:pt x="869" y="29"/>
                  </a:cubicBezTo>
                  <a:cubicBezTo>
                    <a:pt x="868" y="35"/>
                    <a:pt x="863" y="40"/>
                    <a:pt x="857" y="40"/>
                  </a:cubicBezTo>
                  <a:close/>
                  <a:moveTo>
                    <a:pt x="790" y="38"/>
                  </a:moveTo>
                  <a:cubicBezTo>
                    <a:pt x="789" y="38"/>
                    <a:pt x="789" y="38"/>
                    <a:pt x="789" y="38"/>
                  </a:cubicBezTo>
                  <a:cubicBezTo>
                    <a:pt x="756" y="38"/>
                    <a:pt x="756" y="38"/>
                    <a:pt x="756" y="38"/>
                  </a:cubicBezTo>
                  <a:cubicBezTo>
                    <a:pt x="749" y="38"/>
                    <a:pt x="744" y="32"/>
                    <a:pt x="744" y="26"/>
                  </a:cubicBezTo>
                  <a:cubicBezTo>
                    <a:pt x="745" y="20"/>
                    <a:pt x="750" y="15"/>
                    <a:pt x="756" y="15"/>
                  </a:cubicBezTo>
                  <a:cubicBezTo>
                    <a:pt x="790" y="16"/>
                    <a:pt x="790" y="16"/>
                    <a:pt x="790" y="16"/>
                  </a:cubicBezTo>
                  <a:cubicBezTo>
                    <a:pt x="796" y="16"/>
                    <a:pt x="801" y="21"/>
                    <a:pt x="801" y="27"/>
                  </a:cubicBezTo>
                  <a:cubicBezTo>
                    <a:pt x="801" y="33"/>
                    <a:pt x="796" y="38"/>
                    <a:pt x="790" y="38"/>
                  </a:cubicBezTo>
                  <a:close/>
                  <a:moveTo>
                    <a:pt x="722" y="37"/>
                  </a:moveTo>
                  <a:cubicBezTo>
                    <a:pt x="722" y="37"/>
                    <a:pt x="722" y="37"/>
                    <a:pt x="722" y="37"/>
                  </a:cubicBezTo>
                  <a:cubicBezTo>
                    <a:pt x="688" y="36"/>
                    <a:pt x="688" y="36"/>
                    <a:pt x="688" y="36"/>
                  </a:cubicBezTo>
                  <a:cubicBezTo>
                    <a:pt x="682" y="36"/>
                    <a:pt x="677" y="31"/>
                    <a:pt x="677" y="25"/>
                  </a:cubicBezTo>
                  <a:cubicBezTo>
                    <a:pt x="677" y="18"/>
                    <a:pt x="682" y="13"/>
                    <a:pt x="688" y="14"/>
                  </a:cubicBezTo>
                  <a:cubicBezTo>
                    <a:pt x="722" y="14"/>
                    <a:pt x="722" y="14"/>
                    <a:pt x="722" y="14"/>
                  </a:cubicBezTo>
                  <a:cubicBezTo>
                    <a:pt x="728" y="14"/>
                    <a:pt x="733" y="20"/>
                    <a:pt x="733" y="26"/>
                  </a:cubicBezTo>
                  <a:cubicBezTo>
                    <a:pt x="733" y="32"/>
                    <a:pt x="728" y="37"/>
                    <a:pt x="722" y="37"/>
                  </a:cubicBezTo>
                  <a:close/>
                  <a:moveTo>
                    <a:pt x="654" y="36"/>
                  </a:moveTo>
                  <a:cubicBezTo>
                    <a:pt x="654" y="36"/>
                    <a:pt x="654" y="36"/>
                    <a:pt x="654" y="36"/>
                  </a:cubicBezTo>
                  <a:cubicBezTo>
                    <a:pt x="620" y="35"/>
                    <a:pt x="620" y="35"/>
                    <a:pt x="620" y="35"/>
                  </a:cubicBezTo>
                  <a:cubicBezTo>
                    <a:pt x="614" y="35"/>
                    <a:pt x="609" y="30"/>
                    <a:pt x="609" y="23"/>
                  </a:cubicBezTo>
                  <a:cubicBezTo>
                    <a:pt x="609" y="17"/>
                    <a:pt x="614" y="12"/>
                    <a:pt x="621" y="12"/>
                  </a:cubicBezTo>
                  <a:cubicBezTo>
                    <a:pt x="654" y="13"/>
                    <a:pt x="654" y="13"/>
                    <a:pt x="654" y="13"/>
                  </a:cubicBezTo>
                  <a:cubicBezTo>
                    <a:pt x="661" y="13"/>
                    <a:pt x="666" y="18"/>
                    <a:pt x="666" y="25"/>
                  </a:cubicBezTo>
                  <a:cubicBezTo>
                    <a:pt x="665" y="31"/>
                    <a:pt x="660" y="36"/>
                    <a:pt x="654" y="36"/>
                  </a:cubicBezTo>
                  <a:close/>
                  <a:moveTo>
                    <a:pt x="587" y="34"/>
                  </a:moveTo>
                  <a:cubicBezTo>
                    <a:pt x="587" y="34"/>
                    <a:pt x="586" y="34"/>
                    <a:pt x="586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46" y="34"/>
                    <a:pt x="541" y="28"/>
                    <a:pt x="541" y="22"/>
                  </a:cubicBezTo>
                  <a:cubicBezTo>
                    <a:pt x="542" y="16"/>
                    <a:pt x="547" y="11"/>
                    <a:pt x="553" y="11"/>
                  </a:cubicBezTo>
                  <a:cubicBezTo>
                    <a:pt x="587" y="12"/>
                    <a:pt x="587" y="12"/>
                    <a:pt x="587" y="12"/>
                  </a:cubicBezTo>
                  <a:cubicBezTo>
                    <a:pt x="593" y="12"/>
                    <a:pt x="598" y="17"/>
                    <a:pt x="598" y="23"/>
                  </a:cubicBezTo>
                  <a:cubicBezTo>
                    <a:pt x="598" y="29"/>
                    <a:pt x="593" y="34"/>
                    <a:pt x="587" y="34"/>
                  </a:cubicBezTo>
                  <a:close/>
                  <a:moveTo>
                    <a:pt x="519" y="33"/>
                  </a:moveTo>
                  <a:cubicBezTo>
                    <a:pt x="519" y="33"/>
                    <a:pt x="519" y="33"/>
                    <a:pt x="519" y="33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79" y="32"/>
                    <a:pt x="474" y="27"/>
                    <a:pt x="474" y="21"/>
                  </a:cubicBezTo>
                  <a:cubicBezTo>
                    <a:pt x="474" y="15"/>
                    <a:pt x="479" y="9"/>
                    <a:pt x="485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25" y="10"/>
                    <a:pt x="530" y="16"/>
                    <a:pt x="530" y="22"/>
                  </a:cubicBezTo>
                  <a:cubicBezTo>
                    <a:pt x="530" y="28"/>
                    <a:pt x="525" y="33"/>
                    <a:pt x="519" y="33"/>
                  </a:cubicBezTo>
                  <a:close/>
                  <a:moveTo>
                    <a:pt x="451" y="32"/>
                  </a:moveTo>
                  <a:cubicBezTo>
                    <a:pt x="451" y="32"/>
                    <a:pt x="451" y="32"/>
                    <a:pt x="451" y="32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1" y="31"/>
                    <a:pt x="406" y="26"/>
                    <a:pt x="406" y="19"/>
                  </a:cubicBezTo>
                  <a:cubicBezTo>
                    <a:pt x="406" y="13"/>
                    <a:pt x="411" y="8"/>
                    <a:pt x="418" y="8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8" y="9"/>
                    <a:pt x="463" y="14"/>
                    <a:pt x="463" y="21"/>
                  </a:cubicBezTo>
                  <a:cubicBezTo>
                    <a:pt x="463" y="27"/>
                    <a:pt x="457" y="32"/>
                    <a:pt x="451" y="32"/>
                  </a:cubicBezTo>
                  <a:close/>
                  <a:moveTo>
                    <a:pt x="384" y="30"/>
                  </a:moveTo>
                  <a:cubicBezTo>
                    <a:pt x="384" y="30"/>
                    <a:pt x="384" y="30"/>
                    <a:pt x="383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43" y="30"/>
                    <a:pt x="338" y="24"/>
                    <a:pt x="338" y="18"/>
                  </a:cubicBezTo>
                  <a:cubicBezTo>
                    <a:pt x="339" y="12"/>
                    <a:pt x="344" y="7"/>
                    <a:pt x="350" y="7"/>
                  </a:cubicBezTo>
                  <a:cubicBezTo>
                    <a:pt x="384" y="8"/>
                    <a:pt x="384" y="8"/>
                    <a:pt x="384" y="8"/>
                  </a:cubicBezTo>
                  <a:cubicBezTo>
                    <a:pt x="390" y="8"/>
                    <a:pt x="395" y="13"/>
                    <a:pt x="395" y="19"/>
                  </a:cubicBezTo>
                  <a:cubicBezTo>
                    <a:pt x="395" y="25"/>
                    <a:pt x="390" y="30"/>
                    <a:pt x="384" y="30"/>
                  </a:cubicBezTo>
                  <a:close/>
                  <a:moveTo>
                    <a:pt x="316" y="29"/>
                  </a:moveTo>
                  <a:cubicBezTo>
                    <a:pt x="316" y="29"/>
                    <a:pt x="316" y="29"/>
                    <a:pt x="316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76" y="28"/>
                    <a:pt x="271" y="23"/>
                    <a:pt x="271" y="17"/>
                  </a:cubicBezTo>
                  <a:cubicBezTo>
                    <a:pt x="271" y="11"/>
                    <a:pt x="276" y="6"/>
                    <a:pt x="282" y="6"/>
                  </a:cubicBezTo>
                  <a:cubicBezTo>
                    <a:pt x="282" y="6"/>
                    <a:pt x="282" y="6"/>
                    <a:pt x="282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2" y="6"/>
                    <a:pt x="327" y="12"/>
                    <a:pt x="327" y="18"/>
                  </a:cubicBezTo>
                  <a:cubicBezTo>
                    <a:pt x="327" y="24"/>
                    <a:pt x="322" y="29"/>
                    <a:pt x="316" y="29"/>
                  </a:cubicBezTo>
                  <a:close/>
                  <a:moveTo>
                    <a:pt x="248" y="28"/>
                  </a:moveTo>
                  <a:cubicBezTo>
                    <a:pt x="248" y="28"/>
                    <a:pt x="248" y="28"/>
                    <a:pt x="248" y="28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08" y="27"/>
                    <a:pt x="203" y="22"/>
                    <a:pt x="203" y="15"/>
                  </a:cubicBezTo>
                  <a:cubicBezTo>
                    <a:pt x="203" y="9"/>
                    <a:pt x="209" y="4"/>
                    <a:pt x="215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55" y="5"/>
                    <a:pt x="260" y="10"/>
                    <a:pt x="260" y="17"/>
                  </a:cubicBezTo>
                  <a:cubicBezTo>
                    <a:pt x="260" y="23"/>
                    <a:pt x="255" y="28"/>
                    <a:pt x="248" y="28"/>
                  </a:cubicBezTo>
                  <a:close/>
                  <a:moveTo>
                    <a:pt x="181" y="26"/>
                  </a:moveTo>
                  <a:cubicBezTo>
                    <a:pt x="181" y="26"/>
                    <a:pt x="181" y="26"/>
                    <a:pt x="180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0" y="26"/>
                    <a:pt x="135" y="20"/>
                    <a:pt x="136" y="14"/>
                  </a:cubicBezTo>
                  <a:cubicBezTo>
                    <a:pt x="136" y="8"/>
                    <a:pt x="141" y="3"/>
                    <a:pt x="147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7" y="4"/>
                    <a:pt x="192" y="9"/>
                    <a:pt x="192" y="15"/>
                  </a:cubicBezTo>
                  <a:cubicBezTo>
                    <a:pt x="192" y="21"/>
                    <a:pt x="187" y="26"/>
                    <a:pt x="181" y="26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3" y="24"/>
                    <a:pt x="68" y="19"/>
                    <a:pt x="68" y="13"/>
                  </a:cubicBezTo>
                  <a:cubicBezTo>
                    <a:pt x="68" y="7"/>
                    <a:pt x="73" y="2"/>
                    <a:pt x="79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20" y="3"/>
                    <a:pt x="125" y="8"/>
                    <a:pt x="124" y="14"/>
                  </a:cubicBezTo>
                  <a:cubicBezTo>
                    <a:pt x="124" y="20"/>
                    <a:pt x="119" y="25"/>
                    <a:pt x="113" y="25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3"/>
                  </a:cubicBezTo>
                  <a:cubicBezTo>
                    <a:pt x="57" y="19"/>
                    <a:pt x="52" y="24"/>
                    <a:pt x="45" y="24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šľiďe">
              <a:extLst>
                <a:ext uri="{FF2B5EF4-FFF2-40B4-BE49-F238E27FC236}">
                  <a16:creationId xmlns:a16="http://schemas.microsoft.com/office/drawing/2014/main" id="{93D4A4DF-F117-4D91-A1C0-864EE4819C41}"/>
                </a:ext>
              </a:extLst>
            </p:cNvPr>
            <p:cNvSpPr/>
            <p:nvPr/>
          </p:nvSpPr>
          <p:spPr bwMode="auto">
            <a:xfrm>
              <a:off x="2844764" y="4316039"/>
              <a:ext cx="113333" cy="72270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2" y="30"/>
                </a:cxn>
                <a:cxn ang="0">
                  <a:pos x="9" y="15"/>
                </a:cxn>
                <a:cxn ang="0">
                  <a:pos x="24" y="9"/>
                </a:cxn>
                <a:cxn ang="0">
                  <a:pos x="26" y="9"/>
                </a:cxn>
                <a:cxn ang="0">
                  <a:pos x="27" y="8"/>
                </a:cxn>
                <a:cxn ang="0">
                  <a:pos x="39" y="2"/>
                </a:cxn>
                <a:cxn ang="0">
                  <a:pos x="54" y="8"/>
                </a:cxn>
                <a:cxn ang="0">
                  <a:pos x="49" y="23"/>
                </a:cxn>
                <a:cxn ang="0">
                  <a:pos x="37" y="28"/>
                </a:cxn>
                <a:cxn ang="0">
                  <a:pos x="33" y="30"/>
                </a:cxn>
                <a:cxn ang="0">
                  <a:pos x="31" y="31"/>
                </a:cxn>
                <a:cxn ang="0">
                  <a:pos x="17" y="36"/>
                </a:cxn>
                <a:cxn ang="0">
                  <a:pos x="13" y="37"/>
                </a:cxn>
              </a:cxnLst>
              <a:rect l="0" t="0" r="r" b="b"/>
              <a:pathLst>
                <a:path w="57" h="37">
                  <a:moveTo>
                    <a:pt x="13" y="37"/>
                  </a:moveTo>
                  <a:cubicBezTo>
                    <a:pt x="8" y="37"/>
                    <a:pt x="4" y="34"/>
                    <a:pt x="2" y="30"/>
                  </a:cubicBezTo>
                  <a:cubicBezTo>
                    <a:pt x="0" y="24"/>
                    <a:pt x="3" y="17"/>
                    <a:pt x="9" y="15"/>
                  </a:cubicBezTo>
                  <a:cubicBezTo>
                    <a:pt x="14" y="13"/>
                    <a:pt x="19" y="11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6"/>
                    <a:pt x="35" y="4"/>
                    <a:pt x="39" y="2"/>
                  </a:cubicBezTo>
                  <a:cubicBezTo>
                    <a:pt x="45" y="0"/>
                    <a:pt x="52" y="2"/>
                    <a:pt x="54" y="8"/>
                  </a:cubicBezTo>
                  <a:cubicBezTo>
                    <a:pt x="57" y="13"/>
                    <a:pt x="55" y="20"/>
                    <a:pt x="49" y="23"/>
                  </a:cubicBezTo>
                  <a:cubicBezTo>
                    <a:pt x="45" y="25"/>
                    <a:pt x="41" y="27"/>
                    <a:pt x="37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1" y="31"/>
                  </a:cubicBezTo>
                  <a:cubicBezTo>
                    <a:pt x="26" y="33"/>
                    <a:pt x="22" y="35"/>
                    <a:pt x="17" y="36"/>
                  </a:cubicBezTo>
                  <a:cubicBezTo>
                    <a:pt x="15" y="37"/>
                    <a:pt x="14" y="37"/>
                    <a:pt x="13" y="3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ṣḷîḍe">
              <a:extLst>
                <a:ext uri="{FF2B5EF4-FFF2-40B4-BE49-F238E27FC236}">
                  <a16:creationId xmlns:a16="http://schemas.microsoft.com/office/drawing/2014/main" id="{F79AF3BF-2A27-4AD4-AB8E-6FAB383AE126}"/>
                </a:ext>
              </a:extLst>
            </p:cNvPr>
            <p:cNvSpPr/>
            <p:nvPr/>
          </p:nvSpPr>
          <p:spPr bwMode="auto">
            <a:xfrm>
              <a:off x="1805057" y="2845996"/>
              <a:ext cx="1028209" cy="1591589"/>
            </a:xfrm>
            <a:custGeom>
              <a:avLst/>
              <a:gdLst/>
              <a:ahLst/>
              <a:cxnLst>
                <a:cxn ang="0">
                  <a:pos x="410" y="785"/>
                </a:cxn>
                <a:cxn ang="0">
                  <a:pos x="445" y="806"/>
                </a:cxn>
                <a:cxn ang="0">
                  <a:pos x="377" y="807"/>
                </a:cxn>
                <a:cxn ang="0">
                  <a:pos x="332" y="790"/>
                </a:cxn>
                <a:cxn ang="0">
                  <a:pos x="388" y="796"/>
                </a:cxn>
                <a:cxn ang="0">
                  <a:pos x="465" y="792"/>
                </a:cxn>
                <a:cxn ang="0">
                  <a:pos x="506" y="771"/>
                </a:cxn>
                <a:cxn ang="0">
                  <a:pos x="488" y="799"/>
                </a:cxn>
                <a:cxn ang="0">
                  <a:pos x="311" y="796"/>
                </a:cxn>
                <a:cxn ang="0">
                  <a:pos x="268" y="772"/>
                </a:cxn>
                <a:cxn ang="0">
                  <a:pos x="322" y="788"/>
                </a:cxn>
                <a:cxn ang="0">
                  <a:pos x="243" y="774"/>
                </a:cxn>
                <a:cxn ang="0">
                  <a:pos x="223" y="739"/>
                </a:cxn>
                <a:cxn ang="0">
                  <a:pos x="248" y="775"/>
                </a:cxn>
                <a:cxn ang="0">
                  <a:pos x="168" y="731"/>
                </a:cxn>
                <a:cxn ang="0">
                  <a:pos x="169" y="703"/>
                </a:cxn>
                <a:cxn ang="0">
                  <a:pos x="199" y="738"/>
                </a:cxn>
                <a:cxn ang="0">
                  <a:pos x="129" y="699"/>
                </a:cxn>
                <a:cxn ang="0">
                  <a:pos x="122" y="659"/>
                </a:cxn>
                <a:cxn ang="0">
                  <a:pos x="137" y="702"/>
                </a:cxn>
                <a:cxn ang="0">
                  <a:pos x="63" y="620"/>
                </a:cxn>
                <a:cxn ang="0">
                  <a:pos x="101" y="634"/>
                </a:cxn>
                <a:cxn ang="0">
                  <a:pos x="56" y="596"/>
                </a:cxn>
                <a:cxn ang="0">
                  <a:pos x="38" y="544"/>
                </a:cxn>
                <a:cxn ang="0">
                  <a:pos x="61" y="595"/>
                </a:cxn>
                <a:cxn ang="0">
                  <a:pos x="20" y="527"/>
                </a:cxn>
                <a:cxn ang="0">
                  <a:pos x="33" y="488"/>
                </a:cxn>
                <a:cxn ang="0">
                  <a:pos x="31" y="534"/>
                </a:cxn>
                <a:cxn ang="0">
                  <a:pos x="1" y="425"/>
                </a:cxn>
                <a:cxn ang="0">
                  <a:pos x="27" y="456"/>
                </a:cxn>
                <a:cxn ang="0">
                  <a:pos x="12" y="403"/>
                </a:cxn>
                <a:cxn ang="0">
                  <a:pos x="3" y="357"/>
                </a:cxn>
                <a:cxn ang="0">
                  <a:pos x="23" y="392"/>
                </a:cxn>
                <a:cxn ang="0">
                  <a:pos x="17" y="336"/>
                </a:cxn>
                <a:cxn ang="0">
                  <a:pos x="31" y="282"/>
                </a:cxn>
                <a:cxn ang="0">
                  <a:pos x="19" y="337"/>
                </a:cxn>
                <a:cxn ang="0">
                  <a:pos x="27" y="257"/>
                </a:cxn>
                <a:cxn ang="0">
                  <a:pos x="62" y="236"/>
                </a:cxn>
                <a:cxn ang="0">
                  <a:pos x="67" y="213"/>
                </a:cxn>
                <a:cxn ang="0">
                  <a:pos x="76" y="167"/>
                </a:cxn>
                <a:cxn ang="0">
                  <a:pos x="77" y="207"/>
                </a:cxn>
                <a:cxn ang="0">
                  <a:pos x="99" y="156"/>
                </a:cxn>
                <a:cxn ang="0">
                  <a:pos x="137" y="115"/>
                </a:cxn>
                <a:cxn ang="0">
                  <a:pos x="106" y="158"/>
                </a:cxn>
                <a:cxn ang="0">
                  <a:pos x="146" y="91"/>
                </a:cxn>
                <a:cxn ang="0">
                  <a:pos x="187" y="89"/>
                </a:cxn>
                <a:cxn ang="0">
                  <a:pos x="208" y="73"/>
                </a:cxn>
                <a:cxn ang="0">
                  <a:pos x="233" y="36"/>
                </a:cxn>
                <a:cxn ang="0">
                  <a:pos x="214" y="72"/>
                </a:cxn>
                <a:cxn ang="0">
                  <a:pos x="258" y="38"/>
                </a:cxn>
                <a:cxn ang="0">
                  <a:pos x="312" y="21"/>
                </a:cxn>
                <a:cxn ang="0">
                  <a:pos x="269" y="45"/>
                </a:cxn>
                <a:cxn ang="0">
                  <a:pos x="331" y="5"/>
                </a:cxn>
                <a:cxn ang="0">
                  <a:pos x="367" y="23"/>
                </a:cxn>
              </a:cxnLst>
              <a:rect l="0" t="0" r="r" b="b"/>
              <a:pathLst>
                <a:path w="522" h="808">
                  <a:moveTo>
                    <a:pt x="410" y="808"/>
                  </a:moveTo>
                  <a:cubicBezTo>
                    <a:pt x="404" y="808"/>
                    <a:pt x="399" y="803"/>
                    <a:pt x="399" y="796"/>
                  </a:cubicBezTo>
                  <a:cubicBezTo>
                    <a:pt x="399" y="790"/>
                    <a:pt x="404" y="785"/>
                    <a:pt x="410" y="785"/>
                  </a:cubicBezTo>
                  <a:cubicBezTo>
                    <a:pt x="421" y="785"/>
                    <a:pt x="432" y="784"/>
                    <a:pt x="442" y="783"/>
                  </a:cubicBezTo>
                  <a:cubicBezTo>
                    <a:pt x="448" y="782"/>
                    <a:pt x="454" y="787"/>
                    <a:pt x="455" y="793"/>
                  </a:cubicBezTo>
                  <a:cubicBezTo>
                    <a:pt x="455" y="799"/>
                    <a:pt x="451" y="805"/>
                    <a:pt x="445" y="806"/>
                  </a:cubicBezTo>
                  <a:cubicBezTo>
                    <a:pt x="433" y="807"/>
                    <a:pt x="422" y="807"/>
                    <a:pt x="410" y="808"/>
                  </a:cubicBezTo>
                  <a:cubicBezTo>
                    <a:pt x="410" y="808"/>
                    <a:pt x="410" y="808"/>
                    <a:pt x="410" y="808"/>
                  </a:cubicBezTo>
                  <a:close/>
                  <a:moveTo>
                    <a:pt x="377" y="807"/>
                  </a:moveTo>
                  <a:cubicBezTo>
                    <a:pt x="376" y="807"/>
                    <a:pt x="376" y="807"/>
                    <a:pt x="376" y="807"/>
                  </a:cubicBezTo>
                  <a:cubicBezTo>
                    <a:pt x="365" y="806"/>
                    <a:pt x="353" y="804"/>
                    <a:pt x="342" y="803"/>
                  </a:cubicBezTo>
                  <a:cubicBezTo>
                    <a:pt x="336" y="802"/>
                    <a:pt x="331" y="796"/>
                    <a:pt x="332" y="790"/>
                  </a:cubicBezTo>
                  <a:cubicBezTo>
                    <a:pt x="333" y="784"/>
                    <a:pt x="339" y="779"/>
                    <a:pt x="345" y="780"/>
                  </a:cubicBezTo>
                  <a:cubicBezTo>
                    <a:pt x="356" y="782"/>
                    <a:pt x="367" y="783"/>
                    <a:pt x="378" y="784"/>
                  </a:cubicBezTo>
                  <a:cubicBezTo>
                    <a:pt x="384" y="784"/>
                    <a:pt x="388" y="790"/>
                    <a:pt x="388" y="796"/>
                  </a:cubicBezTo>
                  <a:cubicBezTo>
                    <a:pt x="388" y="802"/>
                    <a:pt x="383" y="807"/>
                    <a:pt x="377" y="807"/>
                  </a:cubicBezTo>
                  <a:close/>
                  <a:moveTo>
                    <a:pt x="476" y="801"/>
                  </a:moveTo>
                  <a:cubicBezTo>
                    <a:pt x="471" y="801"/>
                    <a:pt x="466" y="797"/>
                    <a:pt x="465" y="792"/>
                  </a:cubicBezTo>
                  <a:cubicBezTo>
                    <a:pt x="464" y="785"/>
                    <a:pt x="468" y="780"/>
                    <a:pt x="474" y="778"/>
                  </a:cubicBezTo>
                  <a:cubicBezTo>
                    <a:pt x="477" y="778"/>
                    <a:pt x="480" y="777"/>
                    <a:pt x="483" y="777"/>
                  </a:cubicBezTo>
                  <a:cubicBezTo>
                    <a:pt x="491" y="775"/>
                    <a:pt x="498" y="773"/>
                    <a:pt x="506" y="771"/>
                  </a:cubicBezTo>
                  <a:cubicBezTo>
                    <a:pt x="512" y="769"/>
                    <a:pt x="518" y="773"/>
                    <a:pt x="520" y="779"/>
                  </a:cubicBezTo>
                  <a:cubicBezTo>
                    <a:pt x="522" y="785"/>
                    <a:pt x="518" y="791"/>
                    <a:pt x="512" y="793"/>
                  </a:cubicBezTo>
                  <a:cubicBezTo>
                    <a:pt x="504" y="795"/>
                    <a:pt x="496" y="797"/>
                    <a:pt x="488" y="799"/>
                  </a:cubicBezTo>
                  <a:cubicBezTo>
                    <a:pt x="485" y="799"/>
                    <a:pt x="482" y="800"/>
                    <a:pt x="479" y="801"/>
                  </a:cubicBezTo>
                  <a:cubicBezTo>
                    <a:pt x="478" y="801"/>
                    <a:pt x="477" y="801"/>
                    <a:pt x="476" y="801"/>
                  </a:cubicBezTo>
                  <a:close/>
                  <a:moveTo>
                    <a:pt x="311" y="796"/>
                  </a:moveTo>
                  <a:cubicBezTo>
                    <a:pt x="310" y="796"/>
                    <a:pt x="309" y="796"/>
                    <a:pt x="308" y="796"/>
                  </a:cubicBezTo>
                  <a:cubicBezTo>
                    <a:pt x="297" y="793"/>
                    <a:pt x="286" y="790"/>
                    <a:pt x="275" y="786"/>
                  </a:cubicBezTo>
                  <a:cubicBezTo>
                    <a:pt x="269" y="784"/>
                    <a:pt x="266" y="778"/>
                    <a:pt x="268" y="772"/>
                  </a:cubicBezTo>
                  <a:cubicBezTo>
                    <a:pt x="270" y="766"/>
                    <a:pt x="276" y="763"/>
                    <a:pt x="282" y="765"/>
                  </a:cubicBezTo>
                  <a:cubicBezTo>
                    <a:pt x="293" y="768"/>
                    <a:pt x="303" y="771"/>
                    <a:pt x="314" y="774"/>
                  </a:cubicBezTo>
                  <a:cubicBezTo>
                    <a:pt x="320" y="775"/>
                    <a:pt x="323" y="782"/>
                    <a:pt x="322" y="788"/>
                  </a:cubicBezTo>
                  <a:cubicBezTo>
                    <a:pt x="321" y="793"/>
                    <a:pt x="316" y="796"/>
                    <a:pt x="311" y="796"/>
                  </a:cubicBezTo>
                  <a:close/>
                  <a:moveTo>
                    <a:pt x="248" y="775"/>
                  </a:moveTo>
                  <a:cubicBezTo>
                    <a:pt x="246" y="775"/>
                    <a:pt x="245" y="775"/>
                    <a:pt x="243" y="774"/>
                  </a:cubicBezTo>
                  <a:cubicBezTo>
                    <a:pt x="233" y="769"/>
                    <a:pt x="222" y="764"/>
                    <a:pt x="212" y="759"/>
                  </a:cubicBezTo>
                  <a:cubicBezTo>
                    <a:pt x="207" y="756"/>
                    <a:pt x="205" y="749"/>
                    <a:pt x="208" y="744"/>
                  </a:cubicBezTo>
                  <a:cubicBezTo>
                    <a:pt x="211" y="738"/>
                    <a:pt x="218" y="736"/>
                    <a:pt x="223" y="739"/>
                  </a:cubicBezTo>
                  <a:cubicBezTo>
                    <a:pt x="233" y="744"/>
                    <a:pt x="242" y="749"/>
                    <a:pt x="252" y="753"/>
                  </a:cubicBezTo>
                  <a:cubicBezTo>
                    <a:pt x="258" y="756"/>
                    <a:pt x="261" y="762"/>
                    <a:pt x="258" y="768"/>
                  </a:cubicBezTo>
                  <a:cubicBezTo>
                    <a:pt x="256" y="772"/>
                    <a:pt x="252" y="775"/>
                    <a:pt x="248" y="775"/>
                  </a:cubicBezTo>
                  <a:close/>
                  <a:moveTo>
                    <a:pt x="189" y="743"/>
                  </a:moveTo>
                  <a:cubicBezTo>
                    <a:pt x="187" y="743"/>
                    <a:pt x="185" y="743"/>
                    <a:pt x="183" y="741"/>
                  </a:cubicBezTo>
                  <a:cubicBezTo>
                    <a:pt x="178" y="738"/>
                    <a:pt x="173" y="734"/>
                    <a:pt x="168" y="731"/>
                  </a:cubicBezTo>
                  <a:cubicBezTo>
                    <a:pt x="164" y="728"/>
                    <a:pt x="159" y="725"/>
                    <a:pt x="155" y="721"/>
                  </a:cubicBezTo>
                  <a:cubicBezTo>
                    <a:pt x="150" y="717"/>
                    <a:pt x="149" y="710"/>
                    <a:pt x="153" y="705"/>
                  </a:cubicBezTo>
                  <a:cubicBezTo>
                    <a:pt x="157" y="700"/>
                    <a:pt x="164" y="699"/>
                    <a:pt x="169" y="703"/>
                  </a:cubicBezTo>
                  <a:cubicBezTo>
                    <a:pt x="173" y="706"/>
                    <a:pt x="177" y="710"/>
                    <a:pt x="181" y="713"/>
                  </a:cubicBezTo>
                  <a:cubicBezTo>
                    <a:pt x="186" y="716"/>
                    <a:pt x="191" y="719"/>
                    <a:pt x="195" y="722"/>
                  </a:cubicBezTo>
                  <a:cubicBezTo>
                    <a:pt x="201" y="726"/>
                    <a:pt x="202" y="733"/>
                    <a:pt x="199" y="738"/>
                  </a:cubicBezTo>
                  <a:cubicBezTo>
                    <a:pt x="196" y="741"/>
                    <a:pt x="193" y="743"/>
                    <a:pt x="189" y="743"/>
                  </a:cubicBezTo>
                  <a:close/>
                  <a:moveTo>
                    <a:pt x="137" y="702"/>
                  </a:moveTo>
                  <a:cubicBezTo>
                    <a:pt x="134" y="702"/>
                    <a:pt x="131" y="701"/>
                    <a:pt x="129" y="699"/>
                  </a:cubicBezTo>
                  <a:cubicBezTo>
                    <a:pt x="121" y="691"/>
                    <a:pt x="112" y="683"/>
                    <a:pt x="105" y="674"/>
                  </a:cubicBezTo>
                  <a:cubicBezTo>
                    <a:pt x="101" y="670"/>
                    <a:pt x="101" y="663"/>
                    <a:pt x="106" y="658"/>
                  </a:cubicBezTo>
                  <a:cubicBezTo>
                    <a:pt x="110" y="654"/>
                    <a:pt x="117" y="655"/>
                    <a:pt x="122" y="659"/>
                  </a:cubicBezTo>
                  <a:cubicBezTo>
                    <a:pt x="129" y="667"/>
                    <a:pt x="136" y="675"/>
                    <a:pt x="144" y="682"/>
                  </a:cubicBezTo>
                  <a:cubicBezTo>
                    <a:pt x="149" y="687"/>
                    <a:pt x="149" y="694"/>
                    <a:pt x="145" y="698"/>
                  </a:cubicBezTo>
                  <a:cubicBezTo>
                    <a:pt x="143" y="701"/>
                    <a:pt x="140" y="702"/>
                    <a:pt x="137" y="702"/>
                  </a:cubicBezTo>
                  <a:close/>
                  <a:moveTo>
                    <a:pt x="92" y="652"/>
                  </a:moveTo>
                  <a:cubicBezTo>
                    <a:pt x="88" y="652"/>
                    <a:pt x="85" y="651"/>
                    <a:pt x="83" y="648"/>
                  </a:cubicBezTo>
                  <a:cubicBezTo>
                    <a:pt x="76" y="639"/>
                    <a:pt x="69" y="629"/>
                    <a:pt x="63" y="620"/>
                  </a:cubicBezTo>
                  <a:cubicBezTo>
                    <a:pt x="60" y="614"/>
                    <a:pt x="61" y="607"/>
                    <a:pt x="67" y="604"/>
                  </a:cubicBezTo>
                  <a:cubicBezTo>
                    <a:pt x="72" y="601"/>
                    <a:pt x="79" y="602"/>
                    <a:pt x="82" y="608"/>
                  </a:cubicBezTo>
                  <a:cubicBezTo>
                    <a:pt x="88" y="617"/>
                    <a:pt x="94" y="626"/>
                    <a:pt x="101" y="634"/>
                  </a:cubicBezTo>
                  <a:cubicBezTo>
                    <a:pt x="105" y="639"/>
                    <a:pt x="104" y="646"/>
                    <a:pt x="99" y="650"/>
                  </a:cubicBezTo>
                  <a:cubicBezTo>
                    <a:pt x="97" y="652"/>
                    <a:pt x="94" y="652"/>
                    <a:pt x="92" y="652"/>
                  </a:cubicBezTo>
                  <a:close/>
                  <a:moveTo>
                    <a:pt x="56" y="596"/>
                  </a:moveTo>
                  <a:cubicBezTo>
                    <a:pt x="52" y="596"/>
                    <a:pt x="48" y="594"/>
                    <a:pt x="46" y="590"/>
                  </a:cubicBezTo>
                  <a:cubicBezTo>
                    <a:pt x="41" y="580"/>
                    <a:pt x="36" y="569"/>
                    <a:pt x="32" y="559"/>
                  </a:cubicBezTo>
                  <a:cubicBezTo>
                    <a:pt x="29" y="553"/>
                    <a:pt x="32" y="546"/>
                    <a:pt x="38" y="544"/>
                  </a:cubicBezTo>
                  <a:cubicBezTo>
                    <a:pt x="43" y="542"/>
                    <a:pt x="50" y="544"/>
                    <a:pt x="52" y="550"/>
                  </a:cubicBezTo>
                  <a:cubicBezTo>
                    <a:pt x="57" y="560"/>
                    <a:pt x="61" y="570"/>
                    <a:pt x="66" y="579"/>
                  </a:cubicBezTo>
                  <a:cubicBezTo>
                    <a:pt x="69" y="585"/>
                    <a:pt x="67" y="592"/>
                    <a:pt x="61" y="595"/>
                  </a:cubicBezTo>
                  <a:cubicBezTo>
                    <a:pt x="60" y="596"/>
                    <a:pt x="58" y="596"/>
                    <a:pt x="56" y="596"/>
                  </a:cubicBezTo>
                  <a:close/>
                  <a:moveTo>
                    <a:pt x="31" y="534"/>
                  </a:moveTo>
                  <a:cubicBezTo>
                    <a:pt x="26" y="534"/>
                    <a:pt x="21" y="531"/>
                    <a:pt x="20" y="527"/>
                  </a:cubicBezTo>
                  <a:cubicBezTo>
                    <a:pt x="16" y="516"/>
                    <a:pt x="13" y="505"/>
                    <a:pt x="11" y="493"/>
                  </a:cubicBezTo>
                  <a:cubicBezTo>
                    <a:pt x="9" y="487"/>
                    <a:pt x="13" y="481"/>
                    <a:pt x="19" y="480"/>
                  </a:cubicBezTo>
                  <a:cubicBezTo>
                    <a:pt x="25" y="478"/>
                    <a:pt x="31" y="482"/>
                    <a:pt x="33" y="488"/>
                  </a:cubicBezTo>
                  <a:cubicBezTo>
                    <a:pt x="35" y="499"/>
                    <a:pt x="38" y="509"/>
                    <a:pt x="41" y="520"/>
                  </a:cubicBezTo>
                  <a:cubicBezTo>
                    <a:pt x="43" y="526"/>
                    <a:pt x="40" y="532"/>
                    <a:pt x="34" y="534"/>
                  </a:cubicBezTo>
                  <a:cubicBezTo>
                    <a:pt x="33" y="534"/>
                    <a:pt x="32" y="534"/>
                    <a:pt x="31" y="534"/>
                  </a:cubicBezTo>
                  <a:close/>
                  <a:moveTo>
                    <a:pt x="16" y="469"/>
                  </a:moveTo>
                  <a:cubicBezTo>
                    <a:pt x="10" y="469"/>
                    <a:pt x="5" y="465"/>
                    <a:pt x="4" y="460"/>
                  </a:cubicBezTo>
                  <a:cubicBezTo>
                    <a:pt x="3" y="448"/>
                    <a:pt x="2" y="437"/>
                    <a:pt x="1" y="425"/>
                  </a:cubicBezTo>
                  <a:cubicBezTo>
                    <a:pt x="1" y="419"/>
                    <a:pt x="5" y="414"/>
                    <a:pt x="12" y="414"/>
                  </a:cubicBezTo>
                  <a:cubicBezTo>
                    <a:pt x="18" y="413"/>
                    <a:pt x="23" y="418"/>
                    <a:pt x="24" y="424"/>
                  </a:cubicBezTo>
                  <a:cubicBezTo>
                    <a:pt x="24" y="435"/>
                    <a:pt x="25" y="446"/>
                    <a:pt x="27" y="456"/>
                  </a:cubicBezTo>
                  <a:cubicBezTo>
                    <a:pt x="28" y="463"/>
                    <a:pt x="23" y="468"/>
                    <a:pt x="17" y="469"/>
                  </a:cubicBezTo>
                  <a:cubicBezTo>
                    <a:pt x="17" y="469"/>
                    <a:pt x="16" y="469"/>
                    <a:pt x="16" y="469"/>
                  </a:cubicBezTo>
                  <a:close/>
                  <a:moveTo>
                    <a:pt x="12" y="403"/>
                  </a:moveTo>
                  <a:cubicBezTo>
                    <a:pt x="12" y="403"/>
                    <a:pt x="12" y="403"/>
                    <a:pt x="12" y="403"/>
                  </a:cubicBezTo>
                  <a:cubicBezTo>
                    <a:pt x="5" y="403"/>
                    <a:pt x="0" y="397"/>
                    <a:pt x="1" y="391"/>
                  </a:cubicBezTo>
                  <a:cubicBezTo>
                    <a:pt x="1" y="380"/>
                    <a:pt x="2" y="368"/>
                    <a:pt x="3" y="357"/>
                  </a:cubicBezTo>
                  <a:cubicBezTo>
                    <a:pt x="4" y="351"/>
                    <a:pt x="9" y="346"/>
                    <a:pt x="16" y="347"/>
                  </a:cubicBezTo>
                  <a:cubicBezTo>
                    <a:pt x="22" y="348"/>
                    <a:pt x="26" y="353"/>
                    <a:pt x="26" y="359"/>
                  </a:cubicBezTo>
                  <a:cubicBezTo>
                    <a:pt x="24" y="370"/>
                    <a:pt x="24" y="381"/>
                    <a:pt x="23" y="392"/>
                  </a:cubicBezTo>
                  <a:cubicBezTo>
                    <a:pt x="23" y="398"/>
                    <a:pt x="18" y="403"/>
                    <a:pt x="12" y="403"/>
                  </a:cubicBezTo>
                  <a:close/>
                  <a:moveTo>
                    <a:pt x="19" y="337"/>
                  </a:moveTo>
                  <a:cubicBezTo>
                    <a:pt x="19" y="337"/>
                    <a:pt x="18" y="336"/>
                    <a:pt x="17" y="336"/>
                  </a:cubicBezTo>
                  <a:cubicBezTo>
                    <a:pt x="11" y="335"/>
                    <a:pt x="7" y="329"/>
                    <a:pt x="8" y="323"/>
                  </a:cubicBezTo>
                  <a:cubicBezTo>
                    <a:pt x="11" y="312"/>
                    <a:pt x="13" y="301"/>
                    <a:pt x="16" y="290"/>
                  </a:cubicBezTo>
                  <a:cubicBezTo>
                    <a:pt x="18" y="284"/>
                    <a:pt x="25" y="280"/>
                    <a:pt x="31" y="282"/>
                  </a:cubicBezTo>
                  <a:cubicBezTo>
                    <a:pt x="37" y="284"/>
                    <a:pt x="40" y="290"/>
                    <a:pt x="38" y="296"/>
                  </a:cubicBezTo>
                  <a:cubicBezTo>
                    <a:pt x="35" y="306"/>
                    <a:pt x="33" y="317"/>
                    <a:pt x="31" y="327"/>
                  </a:cubicBezTo>
                  <a:cubicBezTo>
                    <a:pt x="29" y="333"/>
                    <a:pt x="25" y="337"/>
                    <a:pt x="19" y="337"/>
                  </a:cubicBezTo>
                  <a:close/>
                  <a:moveTo>
                    <a:pt x="38" y="272"/>
                  </a:moveTo>
                  <a:cubicBezTo>
                    <a:pt x="37" y="272"/>
                    <a:pt x="35" y="272"/>
                    <a:pt x="34" y="272"/>
                  </a:cubicBezTo>
                  <a:cubicBezTo>
                    <a:pt x="28" y="269"/>
                    <a:pt x="25" y="263"/>
                    <a:pt x="27" y="257"/>
                  </a:cubicBezTo>
                  <a:cubicBezTo>
                    <a:pt x="32" y="246"/>
                    <a:pt x="36" y="236"/>
                    <a:pt x="41" y="226"/>
                  </a:cubicBezTo>
                  <a:cubicBezTo>
                    <a:pt x="44" y="220"/>
                    <a:pt x="51" y="218"/>
                    <a:pt x="56" y="220"/>
                  </a:cubicBezTo>
                  <a:cubicBezTo>
                    <a:pt x="62" y="223"/>
                    <a:pt x="64" y="230"/>
                    <a:pt x="62" y="236"/>
                  </a:cubicBezTo>
                  <a:cubicBezTo>
                    <a:pt x="57" y="245"/>
                    <a:pt x="53" y="255"/>
                    <a:pt x="49" y="265"/>
                  </a:cubicBezTo>
                  <a:cubicBezTo>
                    <a:pt x="47" y="270"/>
                    <a:pt x="43" y="272"/>
                    <a:pt x="38" y="272"/>
                  </a:cubicBezTo>
                  <a:close/>
                  <a:moveTo>
                    <a:pt x="67" y="213"/>
                  </a:moveTo>
                  <a:cubicBezTo>
                    <a:pt x="65" y="213"/>
                    <a:pt x="63" y="212"/>
                    <a:pt x="61" y="211"/>
                  </a:cubicBezTo>
                  <a:cubicBezTo>
                    <a:pt x="56" y="208"/>
                    <a:pt x="54" y="201"/>
                    <a:pt x="58" y="195"/>
                  </a:cubicBezTo>
                  <a:cubicBezTo>
                    <a:pt x="63" y="186"/>
                    <a:pt x="70" y="176"/>
                    <a:pt x="76" y="167"/>
                  </a:cubicBezTo>
                  <a:cubicBezTo>
                    <a:pt x="80" y="162"/>
                    <a:pt x="87" y="160"/>
                    <a:pt x="92" y="164"/>
                  </a:cubicBezTo>
                  <a:cubicBezTo>
                    <a:pt x="97" y="168"/>
                    <a:pt x="98" y="175"/>
                    <a:pt x="95" y="180"/>
                  </a:cubicBezTo>
                  <a:cubicBezTo>
                    <a:pt x="89" y="189"/>
                    <a:pt x="83" y="198"/>
                    <a:pt x="77" y="207"/>
                  </a:cubicBezTo>
                  <a:cubicBezTo>
                    <a:pt x="75" y="211"/>
                    <a:pt x="71" y="213"/>
                    <a:pt x="67" y="213"/>
                  </a:cubicBezTo>
                  <a:close/>
                  <a:moveTo>
                    <a:pt x="106" y="158"/>
                  </a:moveTo>
                  <a:cubicBezTo>
                    <a:pt x="104" y="158"/>
                    <a:pt x="101" y="157"/>
                    <a:pt x="99" y="156"/>
                  </a:cubicBezTo>
                  <a:cubicBezTo>
                    <a:pt x="94" y="152"/>
                    <a:pt x="94" y="144"/>
                    <a:pt x="98" y="140"/>
                  </a:cubicBezTo>
                  <a:cubicBezTo>
                    <a:pt x="105" y="131"/>
                    <a:pt x="113" y="122"/>
                    <a:pt x="121" y="114"/>
                  </a:cubicBezTo>
                  <a:cubicBezTo>
                    <a:pt x="125" y="110"/>
                    <a:pt x="133" y="110"/>
                    <a:pt x="137" y="115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29" y="138"/>
                    <a:pt x="122" y="146"/>
                    <a:pt x="115" y="154"/>
                  </a:cubicBezTo>
                  <a:cubicBezTo>
                    <a:pt x="113" y="157"/>
                    <a:pt x="109" y="158"/>
                    <a:pt x="106" y="158"/>
                  </a:cubicBezTo>
                  <a:close/>
                  <a:moveTo>
                    <a:pt x="154" y="111"/>
                  </a:moveTo>
                  <a:cubicBezTo>
                    <a:pt x="150" y="111"/>
                    <a:pt x="147" y="110"/>
                    <a:pt x="145" y="107"/>
                  </a:cubicBezTo>
                  <a:cubicBezTo>
                    <a:pt x="141" y="103"/>
                    <a:pt x="142" y="95"/>
                    <a:pt x="146" y="91"/>
                  </a:cubicBezTo>
                  <a:cubicBezTo>
                    <a:pt x="155" y="84"/>
                    <a:pt x="164" y="77"/>
                    <a:pt x="174" y="71"/>
                  </a:cubicBezTo>
                  <a:cubicBezTo>
                    <a:pt x="179" y="67"/>
                    <a:pt x="186" y="68"/>
                    <a:pt x="190" y="73"/>
                  </a:cubicBezTo>
                  <a:cubicBezTo>
                    <a:pt x="193" y="79"/>
                    <a:pt x="192" y="86"/>
                    <a:pt x="187" y="89"/>
                  </a:cubicBezTo>
                  <a:cubicBezTo>
                    <a:pt x="178" y="95"/>
                    <a:pt x="169" y="102"/>
                    <a:pt x="161" y="109"/>
                  </a:cubicBezTo>
                  <a:cubicBezTo>
                    <a:pt x="159" y="111"/>
                    <a:pt x="156" y="111"/>
                    <a:pt x="154" y="111"/>
                  </a:cubicBezTo>
                  <a:close/>
                  <a:moveTo>
                    <a:pt x="208" y="73"/>
                  </a:moveTo>
                  <a:cubicBezTo>
                    <a:pt x="205" y="73"/>
                    <a:pt x="201" y="71"/>
                    <a:pt x="199" y="68"/>
                  </a:cubicBezTo>
                  <a:cubicBezTo>
                    <a:pt x="195" y="62"/>
                    <a:pt x="197" y="55"/>
                    <a:pt x="203" y="52"/>
                  </a:cubicBezTo>
                  <a:cubicBezTo>
                    <a:pt x="213" y="46"/>
                    <a:pt x="223" y="41"/>
                    <a:pt x="233" y="36"/>
                  </a:cubicBezTo>
                  <a:cubicBezTo>
                    <a:pt x="239" y="34"/>
                    <a:pt x="246" y="36"/>
                    <a:pt x="248" y="42"/>
                  </a:cubicBezTo>
                  <a:cubicBezTo>
                    <a:pt x="251" y="47"/>
                    <a:pt x="249" y="54"/>
                    <a:pt x="243" y="57"/>
                  </a:cubicBezTo>
                  <a:cubicBezTo>
                    <a:pt x="233" y="61"/>
                    <a:pt x="223" y="66"/>
                    <a:pt x="214" y="72"/>
                  </a:cubicBezTo>
                  <a:cubicBezTo>
                    <a:pt x="212" y="73"/>
                    <a:pt x="210" y="73"/>
                    <a:pt x="208" y="73"/>
                  </a:cubicBezTo>
                  <a:close/>
                  <a:moveTo>
                    <a:pt x="269" y="45"/>
                  </a:moveTo>
                  <a:cubicBezTo>
                    <a:pt x="264" y="45"/>
                    <a:pt x="260" y="42"/>
                    <a:pt x="258" y="38"/>
                  </a:cubicBezTo>
                  <a:cubicBezTo>
                    <a:pt x="256" y="32"/>
                    <a:pt x="259" y="25"/>
                    <a:pt x="265" y="23"/>
                  </a:cubicBezTo>
                  <a:cubicBezTo>
                    <a:pt x="276" y="19"/>
                    <a:pt x="287" y="16"/>
                    <a:pt x="298" y="13"/>
                  </a:cubicBezTo>
                  <a:cubicBezTo>
                    <a:pt x="304" y="11"/>
                    <a:pt x="310" y="15"/>
                    <a:pt x="312" y="21"/>
                  </a:cubicBezTo>
                  <a:cubicBezTo>
                    <a:pt x="313" y="27"/>
                    <a:pt x="310" y="33"/>
                    <a:pt x="304" y="34"/>
                  </a:cubicBezTo>
                  <a:cubicBezTo>
                    <a:pt x="293" y="37"/>
                    <a:pt x="283" y="41"/>
                    <a:pt x="273" y="44"/>
                  </a:cubicBezTo>
                  <a:cubicBezTo>
                    <a:pt x="271" y="45"/>
                    <a:pt x="270" y="45"/>
                    <a:pt x="269" y="45"/>
                  </a:cubicBezTo>
                  <a:close/>
                  <a:moveTo>
                    <a:pt x="333" y="27"/>
                  </a:moveTo>
                  <a:cubicBezTo>
                    <a:pt x="328" y="27"/>
                    <a:pt x="323" y="24"/>
                    <a:pt x="322" y="18"/>
                  </a:cubicBezTo>
                  <a:cubicBezTo>
                    <a:pt x="321" y="12"/>
                    <a:pt x="325" y="6"/>
                    <a:pt x="331" y="5"/>
                  </a:cubicBezTo>
                  <a:cubicBezTo>
                    <a:pt x="342" y="3"/>
                    <a:pt x="354" y="1"/>
                    <a:pt x="365" y="0"/>
                  </a:cubicBezTo>
                  <a:cubicBezTo>
                    <a:pt x="371" y="0"/>
                    <a:pt x="377" y="4"/>
                    <a:pt x="378" y="10"/>
                  </a:cubicBezTo>
                  <a:cubicBezTo>
                    <a:pt x="378" y="17"/>
                    <a:pt x="374" y="22"/>
                    <a:pt x="367" y="23"/>
                  </a:cubicBezTo>
                  <a:cubicBezTo>
                    <a:pt x="357" y="24"/>
                    <a:pt x="346" y="25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şḷîḍé">
              <a:extLst>
                <a:ext uri="{FF2B5EF4-FFF2-40B4-BE49-F238E27FC236}">
                  <a16:creationId xmlns:a16="http://schemas.microsoft.com/office/drawing/2014/main" id="{E2E443CB-628E-480C-A230-CEC4F54C4C30}"/>
                </a:ext>
              </a:extLst>
            </p:cNvPr>
            <p:cNvSpPr/>
            <p:nvPr/>
          </p:nvSpPr>
          <p:spPr bwMode="auto">
            <a:xfrm>
              <a:off x="3197903" y="3158072"/>
              <a:ext cx="88695" cy="101835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23" y="47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4" y="19"/>
                </a:cxn>
                <a:cxn ang="0">
                  <a:pos x="6" y="3"/>
                </a:cxn>
                <a:cxn ang="0">
                  <a:pos x="22" y="6"/>
                </a:cxn>
                <a:cxn ang="0">
                  <a:pos x="32" y="19"/>
                </a:cxn>
                <a:cxn ang="0">
                  <a:pos x="32" y="20"/>
                </a:cxn>
                <a:cxn ang="0">
                  <a:pos x="42" y="34"/>
                </a:cxn>
                <a:cxn ang="0">
                  <a:pos x="39" y="50"/>
                </a:cxn>
                <a:cxn ang="0">
                  <a:pos x="32" y="52"/>
                </a:cxn>
              </a:cxnLst>
              <a:rect l="0" t="0" r="r" b="b"/>
              <a:pathLst>
                <a:path w="45" h="52">
                  <a:moveTo>
                    <a:pt x="32" y="52"/>
                  </a:moveTo>
                  <a:cubicBezTo>
                    <a:pt x="29" y="52"/>
                    <a:pt x="25" y="50"/>
                    <a:pt x="23" y="4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0" y="28"/>
                    <a:pt x="7" y="24"/>
                    <a:pt x="4" y="19"/>
                  </a:cubicBezTo>
                  <a:cubicBezTo>
                    <a:pt x="0" y="14"/>
                    <a:pt x="1" y="7"/>
                    <a:pt x="6" y="3"/>
                  </a:cubicBezTo>
                  <a:cubicBezTo>
                    <a:pt x="11" y="0"/>
                    <a:pt x="18" y="1"/>
                    <a:pt x="22" y="6"/>
                  </a:cubicBezTo>
                  <a:cubicBezTo>
                    <a:pt x="25" y="10"/>
                    <a:pt x="29" y="15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5" y="39"/>
                    <a:pt x="44" y="46"/>
                    <a:pt x="39" y="50"/>
                  </a:cubicBezTo>
                  <a:cubicBezTo>
                    <a:pt x="37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Slíďé">
              <a:extLst>
                <a:ext uri="{FF2B5EF4-FFF2-40B4-BE49-F238E27FC236}">
                  <a16:creationId xmlns:a16="http://schemas.microsoft.com/office/drawing/2014/main" id="{565F6C81-882D-42FA-8276-305055FE70A0}"/>
                </a:ext>
              </a:extLst>
            </p:cNvPr>
            <p:cNvSpPr/>
            <p:nvPr/>
          </p:nvSpPr>
          <p:spPr bwMode="auto">
            <a:xfrm>
              <a:off x="2256746" y="3266478"/>
              <a:ext cx="2179606" cy="2067916"/>
            </a:xfrm>
            <a:custGeom>
              <a:avLst/>
              <a:gdLst/>
              <a:ahLst/>
              <a:cxnLst>
                <a:cxn ang="0">
                  <a:pos x="939" y="1027"/>
                </a:cxn>
                <a:cxn ang="0">
                  <a:pos x="939" y="1050"/>
                </a:cxn>
                <a:cxn ang="0">
                  <a:pos x="1017" y="1018"/>
                </a:cxn>
                <a:cxn ang="0">
                  <a:pos x="871" y="1036"/>
                </a:cxn>
                <a:cxn ang="0">
                  <a:pos x="872" y="1011"/>
                </a:cxn>
                <a:cxn ang="0">
                  <a:pos x="1027" y="1012"/>
                </a:cxn>
                <a:cxn ang="0">
                  <a:pos x="1042" y="1014"/>
                </a:cxn>
                <a:cxn ang="0">
                  <a:pos x="776" y="971"/>
                </a:cxn>
                <a:cxn ang="0">
                  <a:pos x="756" y="972"/>
                </a:cxn>
                <a:cxn ang="0">
                  <a:pos x="762" y="950"/>
                </a:cxn>
                <a:cxn ang="0">
                  <a:pos x="1068" y="948"/>
                </a:cxn>
                <a:cxn ang="0">
                  <a:pos x="1078" y="965"/>
                </a:cxn>
                <a:cxn ang="0">
                  <a:pos x="672" y="901"/>
                </a:cxn>
                <a:cxn ang="0">
                  <a:pos x="632" y="905"/>
                </a:cxn>
                <a:cxn ang="0">
                  <a:pos x="647" y="900"/>
                </a:cxn>
                <a:cxn ang="0">
                  <a:pos x="1085" y="881"/>
                </a:cxn>
                <a:cxn ang="0">
                  <a:pos x="1107" y="889"/>
                </a:cxn>
                <a:cxn ang="0">
                  <a:pos x="538" y="840"/>
                </a:cxn>
                <a:cxn ang="0">
                  <a:pos x="518" y="841"/>
                </a:cxn>
                <a:cxn ang="0">
                  <a:pos x="524" y="819"/>
                </a:cxn>
                <a:cxn ang="0">
                  <a:pos x="1059" y="799"/>
                </a:cxn>
                <a:cxn ang="0">
                  <a:pos x="1085" y="834"/>
                </a:cxn>
                <a:cxn ang="0">
                  <a:pos x="435" y="770"/>
                </a:cxn>
                <a:cxn ang="0">
                  <a:pos x="1040" y="771"/>
                </a:cxn>
                <a:cxn ang="0">
                  <a:pos x="1056" y="774"/>
                </a:cxn>
                <a:cxn ang="0">
                  <a:pos x="360" y="742"/>
                </a:cxn>
                <a:cxn ang="0">
                  <a:pos x="340" y="742"/>
                </a:cxn>
                <a:cxn ang="0">
                  <a:pos x="345" y="721"/>
                </a:cxn>
                <a:cxn ang="0">
                  <a:pos x="982" y="688"/>
                </a:cxn>
                <a:cxn ang="0">
                  <a:pos x="1011" y="720"/>
                </a:cxn>
                <a:cxn ang="0">
                  <a:pos x="256" y="672"/>
                </a:cxn>
                <a:cxn ang="0">
                  <a:pos x="216" y="676"/>
                </a:cxn>
                <a:cxn ang="0">
                  <a:pos x="231" y="671"/>
                </a:cxn>
                <a:cxn ang="0">
                  <a:pos x="947" y="616"/>
                </a:cxn>
                <a:cxn ang="0">
                  <a:pos x="162" y="644"/>
                </a:cxn>
                <a:cxn ang="0">
                  <a:pos x="167" y="623"/>
                </a:cxn>
                <a:cxn ang="0">
                  <a:pos x="67" y="594"/>
                </a:cxn>
                <a:cxn ang="0">
                  <a:pos x="102" y="611"/>
                </a:cxn>
                <a:cxn ang="0">
                  <a:pos x="924" y="563"/>
                </a:cxn>
                <a:cxn ang="0">
                  <a:pos x="37" y="577"/>
                </a:cxn>
                <a:cxn ang="0">
                  <a:pos x="53" y="573"/>
                </a:cxn>
                <a:cxn ang="0">
                  <a:pos x="870" y="505"/>
                </a:cxn>
                <a:cxn ang="0">
                  <a:pos x="857" y="498"/>
                </a:cxn>
                <a:cxn ang="0">
                  <a:pos x="866" y="480"/>
                </a:cxn>
                <a:cxn ang="0">
                  <a:pos x="790" y="409"/>
                </a:cxn>
                <a:cxn ang="0">
                  <a:pos x="818" y="442"/>
                </a:cxn>
                <a:cxn ang="0">
                  <a:pos x="770" y="341"/>
                </a:cxn>
                <a:cxn ang="0">
                  <a:pos x="732" y="326"/>
                </a:cxn>
                <a:cxn ang="0">
                  <a:pos x="748" y="329"/>
                </a:cxn>
                <a:cxn ang="0">
                  <a:pos x="677" y="227"/>
                </a:cxn>
                <a:cxn ang="0">
                  <a:pos x="664" y="219"/>
                </a:cxn>
                <a:cxn ang="0">
                  <a:pos x="674" y="202"/>
                </a:cxn>
                <a:cxn ang="0">
                  <a:pos x="597" y="131"/>
                </a:cxn>
                <a:cxn ang="0">
                  <a:pos x="626" y="164"/>
                </a:cxn>
                <a:cxn ang="0">
                  <a:pos x="578" y="62"/>
                </a:cxn>
                <a:cxn ang="0">
                  <a:pos x="540" y="47"/>
                </a:cxn>
                <a:cxn ang="0">
                  <a:pos x="555" y="50"/>
                </a:cxn>
              </a:cxnLst>
              <a:rect l="0" t="0" r="r" b="b"/>
              <a:pathLst>
                <a:path w="1107" h="1050">
                  <a:moveTo>
                    <a:pt x="939" y="1050"/>
                  </a:moveTo>
                  <a:cubicBezTo>
                    <a:pt x="928" y="1050"/>
                    <a:pt x="917" y="1049"/>
                    <a:pt x="906" y="1047"/>
                  </a:cubicBezTo>
                  <a:cubicBezTo>
                    <a:pt x="899" y="1045"/>
                    <a:pt x="895" y="1039"/>
                    <a:pt x="897" y="1033"/>
                  </a:cubicBezTo>
                  <a:cubicBezTo>
                    <a:pt x="898" y="1027"/>
                    <a:pt x="904" y="1023"/>
                    <a:pt x="910" y="1024"/>
                  </a:cubicBezTo>
                  <a:cubicBezTo>
                    <a:pt x="919" y="1026"/>
                    <a:pt x="929" y="1027"/>
                    <a:pt x="939" y="1027"/>
                  </a:cubicBezTo>
                  <a:cubicBezTo>
                    <a:pt x="940" y="1027"/>
                    <a:pt x="940" y="1027"/>
                    <a:pt x="941" y="1027"/>
                  </a:cubicBezTo>
                  <a:cubicBezTo>
                    <a:pt x="941" y="1027"/>
                    <a:pt x="941" y="1027"/>
                    <a:pt x="941" y="1027"/>
                  </a:cubicBezTo>
                  <a:cubicBezTo>
                    <a:pt x="948" y="1027"/>
                    <a:pt x="953" y="1032"/>
                    <a:pt x="953" y="1038"/>
                  </a:cubicBezTo>
                  <a:cubicBezTo>
                    <a:pt x="953" y="1045"/>
                    <a:pt x="948" y="1050"/>
                    <a:pt x="942" y="1050"/>
                  </a:cubicBezTo>
                  <a:cubicBezTo>
                    <a:pt x="941" y="1050"/>
                    <a:pt x="940" y="1050"/>
                    <a:pt x="939" y="1050"/>
                  </a:cubicBezTo>
                  <a:close/>
                  <a:moveTo>
                    <a:pt x="975" y="1046"/>
                  </a:moveTo>
                  <a:cubicBezTo>
                    <a:pt x="970" y="1046"/>
                    <a:pt x="965" y="1042"/>
                    <a:pt x="964" y="1037"/>
                  </a:cubicBezTo>
                  <a:cubicBezTo>
                    <a:pt x="963" y="1031"/>
                    <a:pt x="966" y="1025"/>
                    <a:pt x="972" y="1023"/>
                  </a:cubicBezTo>
                  <a:cubicBezTo>
                    <a:pt x="983" y="1021"/>
                    <a:pt x="993" y="1017"/>
                    <a:pt x="1002" y="1013"/>
                  </a:cubicBezTo>
                  <a:cubicBezTo>
                    <a:pt x="1008" y="1010"/>
                    <a:pt x="1014" y="1013"/>
                    <a:pt x="1017" y="1018"/>
                  </a:cubicBezTo>
                  <a:cubicBezTo>
                    <a:pt x="1020" y="1024"/>
                    <a:pt x="1017" y="1031"/>
                    <a:pt x="1012" y="1033"/>
                  </a:cubicBezTo>
                  <a:cubicBezTo>
                    <a:pt x="1001" y="1039"/>
                    <a:pt x="989" y="1043"/>
                    <a:pt x="978" y="1045"/>
                  </a:cubicBezTo>
                  <a:cubicBezTo>
                    <a:pt x="977" y="1046"/>
                    <a:pt x="976" y="1046"/>
                    <a:pt x="975" y="1046"/>
                  </a:cubicBezTo>
                  <a:close/>
                  <a:moveTo>
                    <a:pt x="876" y="1037"/>
                  </a:moveTo>
                  <a:cubicBezTo>
                    <a:pt x="874" y="1037"/>
                    <a:pt x="873" y="1036"/>
                    <a:pt x="871" y="1036"/>
                  </a:cubicBezTo>
                  <a:cubicBezTo>
                    <a:pt x="868" y="1034"/>
                    <a:pt x="865" y="1033"/>
                    <a:pt x="862" y="1031"/>
                  </a:cubicBezTo>
                  <a:cubicBezTo>
                    <a:pt x="862" y="1031"/>
                    <a:pt x="861" y="1031"/>
                    <a:pt x="840" y="1019"/>
                  </a:cubicBezTo>
                  <a:cubicBezTo>
                    <a:pt x="835" y="1016"/>
                    <a:pt x="833" y="1009"/>
                    <a:pt x="836" y="1004"/>
                  </a:cubicBezTo>
                  <a:cubicBezTo>
                    <a:pt x="839" y="998"/>
                    <a:pt x="845" y="996"/>
                    <a:pt x="851" y="999"/>
                  </a:cubicBezTo>
                  <a:cubicBezTo>
                    <a:pt x="869" y="1009"/>
                    <a:pt x="872" y="1011"/>
                    <a:pt x="872" y="1011"/>
                  </a:cubicBezTo>
                  <a:cubicBezTo>
                    <a:pt x="875" y="1012"/>
                    <a:pt x="878" y="1014"/>
                    <a:pt x="880" y="1015"/>
                  </a:cubicBezTo>
                  <a:cubicBezTo>
                    <a:pt x="886" y="1017"/>
                    <a:pt x="889" y="1024"/>
                    <a:pt x="886" y="1030"/>
                  </a:cubicBezTo>
                  <a:cubicBezTo>
                    <a:pt x="884" y="1034"/>
                    <a:pt x="880" y="1037"/>
                    <a:pt x="876" y="1037"/>
                  </a:cubicBezTo>
                  <a:close/>
                  <a:moveTo>
                    <a:pt x="1036" y="1017"/>
                  </a:moveTo>
                  <a:cubicBezTo>
                    <a:pt x="1032" y="1017"/>
                    <a:pt x="1029" y="1015"/>
                    <a:pt x="1027" y="1012"/>
                  </a:cubicBezTo>
                  <a:cubicBezTo>
                    <a:pt x="1023" y="1007"/>
                    <a:pt x="1024" y="1000"/>
                    <a:pt x="1029" y="996"/>
                  </a:cubicBezTo>
                  <a:cubicBezTo>
                    <a:pt x="1037" y="990"/>
                    <a:pt x="1044" y="983"/>
                    <a:pt x="1051" y="974"/>
                  </a:cubicBezTo>
                  <a:cubicBezTo>
                    <a:pt x="1055" y="970"/>
                    <a:pt x="1062" y="969"/>
                    <a:pt x="1067" y="973"/>
                  </a:cubicBezTo>
                  <a:cubicBezTo>
                    <a:pt x="1072" y="977"/>
                    <a:pt x="1072" y="984"/>
                    <a:pt x="1068" y="989"/>
                  </a:cubicBezTo>
                  <a:cubicBezTo>
                    <a:pt x="1061" y="998"/>
                    <a:pt x="1052" y="1007"/>
                    <a:pt x="1042" y="1014"/>
                  </a:cubicBezTo>
                  <a:cubicBezTo>
                    <a:pt x="1040" y="1016"/>
                    <a:pt x="1038" y="1017"/>
                    <a:pt x="1036" y="1017"/>
                  </a:cubicBezTo>
                  <a:close/>
                  <a:moveTo>
                    <a:pt x="816" y="1004"/>
                  </a:moveTo>
                  <a:cubicBezTo>
                    <a:pt x="814" y="1004"/>
                    <a:pt x="812" y="1004"/>
                    <a:pt x="810" y="1003"/>
                  </a:cubicBezTo>
                  <a:cubicBezTo>
                    <a:pt x="780" y="986"/>
                    <a:pt x="780" y="986"/>
                    <a:pt x="780" y="986"/>
                  </a:cubicBezTo>
                  <a:cubicBezTo>
                    <a:pt x="775" y="983"/>
                    <a:pt x="773" y="977"/>
                    <a:pt x="776" y="971"/>
                  </a:cubicBezTo>
                  <a:cubicBezTo>
                    <a:pt x="779" y="966"/>
                    <a:pt x="786" y="964"/>
                    <a:pt x="791" y="967"/>
                  </a:cubicBezTo>
                  <a:cubicBezTo>
                    <a:pt x="821" y="983"/>
                    <a:pt x="821" y="983"/>
                    <a:pt x="821" y="983"/>
                  </a:cubicBezTo>
                  <a:cubicBezTo>
                    <a:pt x="827" y="986"/>
                    <a:pt x="829" y="993"/>
                    <a:pt x="826" y="998"/>
                  </a:cubicBezTo>
                  <a:cubicBezTo>
                    <a:pt x="824" y="1002"/>
                    <a:pt x="820" y="1004"/>
                    <a:pt x="816" y="1004"/>
                  </a:cubicBezTo>
                  <a:close/>
                  <a:moveTo>
                    <a:pt x="756" y="972"/>
                  </a:moveTo>
                  <a:cubicBezTo>
                    <a:pt x="754" y="972"/>
                    <a:pt x="752" y="971"/>
                    <a:pt x="751" y="970"/>
                  </a:cubicBezTo>
                  <a:cubicBezTo>
                    <a:pt x="721" y="954"/>
                    <a:pt x="721" y="954"/>
                    <a:pt x="721" y="954"/>
                  </a:cubicBezTo>
                  <a:cubicBezTo>
                    <a:pt x="715" y="951"/>
                    <a:pt x="713" y="944"/>
                    <a:pt x="716" y="938"/>
                  </a:cubicBezTo>
                  <a:cubicBezTo>
                    <a:pt x="719" y="933"/>
                    <a:pt x="726" y="931"/>
                    <a:pt x="732" y="934"/>
                  </a:cubicBezTo>
                  <a:cubicBezTo>
                    <a:pt x="762" y="950"/>
                    <a:pt x="762" y="950"/>
                    <a:pt x="762" y="950"/>
                  </a:cubicBezTo>
                  <a:cubicBezTo>
                    <a:pt x="767" y="953"/>
                    <a:pt x="769" y="960"/>
                    <a:pt x="766" y="966"/>
                  </a:cubicBezTo>
                  <a:cubicBezTo>
                    <a:pt x="764" y="969"/>
                    <a:pt x="760" y="972"/>
                    <a:pt x="756" y="972"/>
                  </a:cubicBezTo>
                  <a:close/>
                  <a:moveTo>
                    <a:pt x="1078" y="965"/>
                  </a:moveTo>
                  <a:cubicBezTo>
                    <a:pt x="1077" y="965"/>
                    <a:pt x="1075" y="964"/>
                    <a:pt x="1073" y="964"/>
                  </a:cubicBezTo>
                  <a:cubicBezTo>
                    <a:pt x="1068" y="961"/>
                    <a:pt x="1065" y="954"/>
                    <a:pt x="1068" y="948"/>
                  </a:cubicBezTo>
                  <a:cubicBezTo>
                    <a:pt x="1073" y="939"/>
                    <a:pt x="1077" y="929"/>
                    <a:pt x="1080" y="919"/>
                  </a:cubicBezTo>
                  <a:cubicBezTo>
                    <a:pt x="1081" y="913"/>
                    <a:pt x="1088" y="910"/>
                    <a:pt x="1094" y="911"/>
                  </a:cubicBezTo>
                  <a:cubicBezTo>
                    <a:pt x="1100" y="913"/>
                    <a:pt x="1103" y="919"/>
                    <a:pt x="1102" y="925"/>
                  </a:cubicBezTo>
                  <a:cubicBezTo>
                    <a:pt x="1098" y="937"/>
                    <a:pt x="1094" y="948"/>
                    <a:pt x="1088" y="959"/>
                  </a:cubicBezTo>
                  <a:cubicBezTo>
                    <a:pt x="1086" y="963"/>
                    <a:pt x="1082" y="965"/>
                    <a:pt x="1078" y="965"/>
                  </a:cubicBezTo>
                  <a:close/>
                  <a:moveTo>
                    <a:pt x="697" y="939"/>
                  </a:moveTo>
                  <a:cubicBezTo>
                    <a:pt x="695" y="939"/>
                    <a:pt x="693" y="938"/>
                    <a:pt x="691" y="937"/>
                  </a:cubicBezTo>
                  <a:cubicBezTo>
                    <a:pt x="661" y="921"/>
                    <a:pt x="661" y="921"/>
                    <a:pt x="661" y="921"/>
                  </a:cubicBezTo>
                  <a:cubicBezTo>
                    <a:pt x="656" y="918"/>
                    <a:pt x="654" y="911"/>
                    <a:pt x="657" y="906"/>
                  </a:cubicBezTo>
                  <a:cubicBezTo>
                    <a:pt x="660" y="900"/>
                    <a:pt x="667" y="898"/>
                    <a:pt x="672" y="901"/>
                  </a:cubicBezTo>
                  <a:cubicBezTo>
                    <a:pt x="702" y="918"/>
                    <a:pt x="702" y="918"/>
                    <a:pt x="702" y="918"/>
                  </a:cubicBezTo>
                  <a:cubicBezTo>
                    <a:pt x="708" y="921"/>
                    <a:pt x="710" y="927"/>
                    <a:pt x="707" y="933"/>
                  </a:cubicBezTo>
                  <a:cubicBezTo>
                    <a:pt x="704" y="937"/>
                    <a:pt x="701" y="939"/>
                    <a:pt x="697" y="939"/>
                  </a:cubicBezTo>
                  <a:close/>
                  <a:moveTo>
                    <a:pt x="637" y="906"/>
                  </a:moveTo>
                  <a:cubicBezTo>
                    <a:pt x="635" y="906"/>
                    <a:pt x="633" y="906"/>
                    <a:pt x="632" y="905"/>
                  </a:cubicBezTo>
                  <a:cubicBezTo>
                    <a:pt x="602" y="888"/>
                    <a:pt x="602" y="888"/>
                    <a:pt x="602" y="888"/>
                  </a:cubicBezTo>
                  <a:cubicBezTo>
                    <a:pt x="596" y="885"/>
                    <a:pt x="594" y="878"/>
                    <a:pt x="598" y="873"/>
                  </a:cubicBezTo>
                  <a:cubicBezTo>
                    <a:pt x="601" y="867"/>
                    <a:pt x="607" y="865"/>
                    <a:pt x="613" y="868"/>
                  </a:cubicBezTo>
                  <a:cubicBezTo>
                    <a:pt x="643" y="885"/>
                    <a:pt x="643" y="885"/>
                    <a:pt x="643" y="885"/>
                  </a:cubicBezTo>
                  <a:cubicBezTo>
                    <a:pt x="648" y="888"/>
                    <a:pt x="650" y="895"/>
                    <a:pt x="647" y="900"/>
                  </a:cubicBezTo>
                  <a:cubicBezTo>
                    <a:pt x="645" y="904"/>
                    <a:pt x="641" y="906"/>
                    <a:pt x="637" y="906"/>
                  </a:cubicBezTo>
                  <a:close/>
                  <a:moveTo>
                    <a:pt x="1096" y="900"/>
                  </a:moveTo>
                  <a:cubicBezTo>
                    <a:pt x="1096" y="900"/>
                    <a:pt x="1095" y="900"/>
                    <a:pt x="1095" y="900"/>
                  </a:cubicBezTo>
                  <a:cubicBezTo>
                    <a:pt x="1089" y="900"/>
                    <a:pt x="1084" y="894"/>
                    <a:pt x="1084" y="888"/>
                  </a:cubicBezTo>
                  <a:cubicBezTo>
                    <a:pt x="1085" y="886"/>
                    <a:pt x="1085" y="883"/>
                    <a:pt x="1085" y="881"/>
                  </a:cubicBezTo>
                  <a:cubicBezTo>
                    <a:pt x="1085" y="873"/>
                    <a:pt x="1084" y="865"/>
                    <a:pt x="1083" y="857"/>
                  </a:cubicBezTo>
                  <a:cubicBezTo>
                    <a:pt x="1082" y="851"/>
                    <a:pt x="1086" y="845"/>
                    <a:pt x="1092" y="844"/>
                  </a:cubicBezTo>
                  <a:cubicBezTo>
                    <a:pt x="1098" y="843"/>
                    <a:pt x="1104" y="847"/>
                    <a:pt x="1105" y="853"/>
                  </a:cubicBezTo>
                  <a:cubicBezTo>
                    <a:pt x="1107" y="862"/>
                    <a:pt x="1107" y="872"/>
                    <a:pt x="1107" y="881"/>
                  </a:cubicBezTo>
                  <a:cubicBezTo>
                    <a:pt x="1107" y="884"/>
                    <a:pt x="1107" y="887"/>
                    <a:pt x="1107" y="889"/>
                  </a:cubicBezTo>
                  <a:cubicBezTo>
                    <a:pt x="1107" y="895"/>
                    <a:pt x="1102" y="900"/>
                    <a:pt x="1096" y="900"/>
                  </a:cubicBezTo>
                  <a:close/>
                  <a:moveTo>
                    <a:pt x="578" y="873"/>
                  </a:moveTo>
                  <a:cubicBezTo>
                    <a:pt x="576" y="873"/>
                    <a:pt x="574" y="873"/>
                    <a:pt x="572" y="872"/>
                  </a:cubicBezTo>
                  <a:cubicBezTo>
                    <a:pt x="543" y="856"/>
                    <a:pt x="543" y="856"/>
                    <a:pt x="543" y="856"/>
                  </a:cubicBezTo>
                  <a:cubicBezTo>
                    <a:pt x="537" y="853"/>
                    <a:pt x="535" y="846"/>
                    <a:pt x="538" y="840"/>
                  </a:cubicBezTo>
                  <a:cubicBezTo>
                    <a:pt x="541" y="835"/>
                    <a:pt x="548" y="833"/>
                    <a:pt x="553" y="836"/>
                  </a:cubicBezTo>
                  <a:cubicBezTo>
                    <a:pt x="583" y="852"/>
                    <a:pt x="583" y="852"/>
                    <a:pt x="583" y="852"/>
                  </a:cubicBezTo>
                  <a:cubicBezTo>
                    <a:pt x="589" y="855"/>
                    <a:pt x="591" y="862"/>
                    <a:pt x="588" y="867"/>
                  </a:cubicBezTo>
                  <a:cubicBezTo>
                    <a:pt x="586" y="871"/>
                    <a:pt x="582" y="873"/>
                    <a:pt x="578" y="873"/>
                  </a:cubicBezTo>
                  <a:close/>
                  <a:moveTo>
                    <a:pt x="518" y="841"/>
                  </a:moveTo>
                  <a:cubicBezTo>
                    <a:pt x="516" y="841"/>
                    <a:pt x="515" y="840"/>
                    <a:pt x="513" y="839"/>
                  </a:cubicBezTo>
                  <a:cubicBezTo>
                    <a:pt x="483" y="823"/>
                    <a:pt x="483" y="823"/>
                    <a:pt x="483" y="823"/>
                  </a:cubicBezTo>
                  <a:cubicBezTo>
                    <a:pt x="478" y="820"/>
                    <a:pt x="476" y="813"/>
                    <a:pt x="479" y="807"/>
                  </a:cubicBezTo>
                  <a:cubicBezTo>
                    <a:pt x="482" y="802"/>
                    <a:pt x="489" y="800"/>
                    <a:pt x="494" y="803"/>
                  </a:cubicBezTo>
                  <a:cubicBezTo>
                    <a:pt x="524" y="819"/>
                    <a:pt x="524" y="819"/>
                    <a:pt x="524" y="819"/>
                  </a:cubicBezTo>
                  <a:cubicBezTo>
                    <a:pt x="529" y="822"/>
                    <a:pt x="531" y="829"/>
                    <a:pt x="528" y="835"/>
                  </a:cubicBezTo>
                  <a:cubicBezTo>
                    <a:pt x="526" y="839"/>
                    <a:pt x="522" y="841"/>
                    <a:pt x="518" y="841"/>
                  </a:cubicBezTo>
                  <a:close/>
                  <a:moveTo>
                    <a:pt x="1085" y="834"/>
                  </a:moveTo>
                  <a:cubicBezTo>
                    <a:pt x="1080" y="834"/>
                    <a:pt x="1076" y="831"/>
                    <a:pt x="1074" y="827"/>
                  </a:cubicBezTo>
                  <a:cubicBezTo>
                    <a:pt x="1070" y="817"/>
                    <a:pt x="1065" y="808"/>
                    <a:pt x="1059" y="799"/>
                  </a:cubicBezTo>
                  <a:cubicBezTo>
                    <a:pt x="1056" y="794"/>
                    <a:pt x="1057" y="787"/>
                    <a:pt x="1062" y="783"/>
                  </a:cubicBezTo>
                  <a:cubicBezTo>
                    <a:pt x="1068" y="780"/>
                    <a:pt x="1075" y="781"/>
                    <a:pt x="1078" y="786"/>
                  </a:cubicBezTo>
                  <a:cubicBezTo>
                    <a:pt x="1085" y="796"/>
                    <a:pt x="1091" y="807"/>
                    <a:pt x="1095" y="818"/>
                  </a:cubicBezTo>
                  <a:cubicBezTo>
                    <a:pt x="1098" y="824"/>
                    <a:pt x="1095" y="831"/>
                    <a:pt x="1089" y="833"/>
                  </a:cubicBezTo>
                  <a:cubicBezTo>
                    <a:pt x="1088" y="834"/>
                    <a:pt x="1086" y="834"/>
                    <a:pt x="1085" y="834"/>
                  </a:cubicBezTo>
                  <a:close/>
                  <a:moveTo>
                    <a:pt x="459" y="808"/>
                  </a:moveTo>
                  <a:cubicBezTo>
                    <a:pt x="457" y="808"/>
                    <a:pt x="455" y="807"/>
                    <a:pt x="453" y="806"/>
                  </a:cubicBezTo>
                  <a:cubicBezTo>
                    <a:pt x="424" y="790"/>
                    <a:pt x="424" y="790"/>
                    <a:pt x="424" y="790"/>
                  </a:cubicBezTo>
                  <a:cubicBezTo>
                    <a:pt x="418" y="787"/>
                    <a:pt x="416" y="780"/>
                    <a:pt x="419" y="775"/>
                  </a:cubicBezTo>
                  <a:cubicBezTo>
                    <a:pt x="422" y="769"/>
                    <a:pt x="429" y="767"/>
                    <a:pt x="435" y="770"/>
                  </a:cubicBezTo>
                  <a:cubicBezTo>
                    <a:pt x="464" y="787"/>
                    <a:pt x="464" y="787"/>
                    <a:pt x="464" y="787"/>
                  </a:cubicBezTo>
                  <a:cubicBezTo>
                    <a:pt x="470" y="790"/>
                    <a:pt x="472" y="797"/>
                    <a:pt x="469" y="802"/>
                  </a:cubicBezTo>
                  <a:cubicBezTo>
                    <a:pt x="467" y="806"/>
                    <a:pt x="463" y="808"/>
                    <a:pt x="459" y="808"/>
                  </a:cubicBezTo>
                  <a:close/>
                  <a:moveTo>
                    <a:pt x="1050" y="776"/>
                  </a:moveTo>
                  <a:cubicBezTo>
                    <a:pt x="1046" y="776"/>
                    <a:pt x="1042" y="774"/>
                    <a:pt x="1040" y="771"/>
                  </a:cubicBezTo>
                  <a:cubicBezTo>
                    <a:pt x="1021" y="743"/>
                    <a:pt x="1021" y="743"/>
                    <a:pt x="1021" y="743"/>
                  </a:cubicBezTo>
                  <a:cubicBezTo>
                    <a:pt x="1017" y="738"/>
                    <a:pt x="1019" y="731"/>
                    <a:pt x="1024" y="728"/>
                  </a:cubicBezTo>
                  <a:cubicBezTo>
                    <a:pt x="1029" y="724"/>
                    <a:pt x="1036" y="725"/>
                    <a:pt x="1040" y="731"/>
                  </a:cubicBezTo>
                  <a:cubicBezTo>
                    <a:pt x="1059" y="758"/>
                    <a:pt x="1059" y="758"/>
                    <a:pt x="1059" y="758"/>
                  </a:cubicBezTo>
                  <a:cubicBezTo>
                    <a:pt x="1062" y="764"/>
                    <a:pt x="1061" y="771"/>
                    <a:pt x="1056" y="774"/>
                  </a:cubicBezTo>
                  <a:cubicBezTo>
                    <a:pt x="1054" y="775"/>
                    <a:pt x="1052" y="776"/>
                    <a:pt x="1050" y="776"/>
                  </a:cubicBezTo>
                  <a:close/>
                  <a:moveTo>
                    <a:pt x="399" y="775"/>
                  </a:moveTo>
                  <a:cubicBezTo>
                    <a:pt x="398" y="775"/>
                    <a:pt x="396" y="775"/>
                    <a:pt x="394" y="774"/>
                  </a:cubicBezTo>
                  <a:cubicBezTo>
                    <a:pt x="364" y="757"/>
                    <a:pt x="364" y="757"/>
                    <a:pt x="364" y="757"/>
                  </a:cubicBezTo>
                  <a:cubicBezTo>
                    <a:pt x="359" y="754"/>
                    <a:pt x="357" y="747"/>
                    <a:pt x="360" y="742"/>
                  </a:cubicBezTo>
                  <a:cubicBezTo>
                    <a:pt x="363" y="736"/>
                    <a:pt x="370" y="734"/>
                    <a:pt x="375" y="738"/>
                  </a:cubicBezTo>
                  <a:cubicBezTo>
                    <a:pt x="405" y="754"/>
                    <a:pt x="405" y="754"/>
                    <a:pt x="405" y="754"/>
                  </a:cubicBezTo>
                  <a:cubicBezTo>
                    <a:pt x="410" y="757"/>
                    <a:pt x="412" y="764"/>
                    <a:pt x="409" y="769"/>
                  </a:cubicBezTo>
                  <a:cubicBezTo>
                    <a:pt x="407" y="773"/>
                    <a:pt x="403" y="775"/>
                    <a:pt x="399" y="775"/>
                  </a:cubicBezTo>
                  <a:close/>
                  <a:moveTo>
                    <a:pt x="340" y="742"/>
                  </a:moveTo>
                  <a:cubicBezTo>
                    <a:pt x="338" y="742"/>
                    <a:pt x="336" y="742"/>
                    <a:pt x="335" y="741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299" y="722"/>
                    <a:pt x="297" y="715"/>
                    <a:pt x="300" y="709"/>
                  </a:cubicBezTo>
                  <a:cubicBezTo>
                    <a:pt x="303" y="704"/>
                    <a:pt x="310" y="702"/>
                    <a:pt x="316" y="705"/>
                  </a:cubicBezTo>
                  <a:cubicBezTo>
                    <a:pt x="345" y="721"/>
                    <a:pt x="345" y="721"/>
                    <a:pt x="345" y="721"/>
                  </a:cubicBezTo>
                  <a:cubicBezTo>
                    <a:pt x="351" y="724"/>
                    <a:pt x="353" y="731"/>
                    <a:pt x="350" y="737"/>
                  </a:cubicBezTo>
                  <a:cubicBezTo>
                    <a:pt x="348" y="740"/>
                    <a:pt x="344" y="742"/>
                    <a:pt x="340" y="742"/>
                  </a:cubicBezTo>
                  <a:close/>
                  <a:moveTo>
                    <a:pt x="1011" y="720"/>
                  </a:moveTo>
                  <a:cubicBezTo>
                    <a:pt x="1007" y="720"/>
                    <a:pt x="1004" y="719"/>
                    <a:pt x="1002" y="716"/>
                  </a:cubicBezTo>
                  <a:cubicBezTo>
                    <a:pt x="982" y="688"/>
                    <a:pt x="982" y="688"/>
                    <a:pt x="982" y="688"/>
                  </a:cubicBezTo>
                  <a:cubicBezTo>
                    <a:pt x="979" y="683"/>
                    <a:pt x="980" y="676"/>
                    <a:pt x="985" y="672"/>
                  </a:cubicBezTo>
                  <a:cubicBezTo>
                    <a:pt x="990" y="668"/>
                    <a:pt x="998" y="670"/>
                    <a:pt x="1001" y="675"/>
                  </a:cubicBezTo>
                  <a:cubicBezTo>
                    <a:pt x="1020" y="703"/>
                    <a:pt x="1020" y="703"/>
                    <a:pt x="1020" y="703"/>
                  </a:cubicBezTo>
                  <a:cubicBezTo>
                    <a:pt x="1024" y="708"/>
                    <a:pt x="1023" y="715"/>
                    <a:pt x="1017" y="718"/>
                  </a:cubicBezTo>
                  <a:cubicBezTo>
                    <a:pt x="1015" y="720"/>
                    <a:pt x="1013" y="720"/>
                    <a:pt x="1011" y="720"/>
                  </a:cubicBezTo>
                  <a:close/>
                  <a:moveTo>
                    <a:pt x="281" y="710"/>
                  </a:moveTo>
                  <a:cubicBezTo>
                    <a:pt x="279" y="710"/>
                    <a:pt x="277" y="709"/>
                    <a:pt x="275" y="708"/>
                  </a:cubicBezTo>
                  <a:cubicBezTo>
                    <a:pt x="245" y="692"/>
                    <a:pt x="245" y="692"/>
                    <a:pt x="245" y="692"/>
                  </a:cubicBezTo>
                  <a:cubicBezTo>
                    <a:pt x="240" y="689"/>
                    <a:pt x="238" y="682"/>
                    <a:pt x="241" y="676"/>
                  </a:cubicBezTo>
                  <a:cubicBezTo>
                    <a:pt x="244" y="671"/>
                    <a:pt x="251" y="669"/>
                    <a:pt x="256" y="672"/>
                  </a:cubicBezTo>
                  <a:cubicBezTo>
                    <a:pt x="286" y="688"/>
                    <a:pt x="286" y="688"/>
                    <a:pt x="286" y="688"/>
                  </a:cubicBezTo>
                  <a:cubicBezTo>
                    <a:pt x="292" y="691"/>
                    <a:pt x="294" y="698"/>
                    <a:pt x="291" y="704"/>
                  </a:cubicBezTo>
                  <a:cubicBezTo>
                    <a:pt x="288" y="708"/>
                    <a:pt x="285" y="710"/>
                    <a:pt x="281" y="710"/>
                  </a:cubicBezTo>
                  <a:close/>
                  <a:moveTo>
                    <a:pt x="221" y="677"/>
                  </a:moveTo>
                  <a:cubicBezTo>
                    <a:pt x="219" y="677"/>
                    <a:pt x="217" y="676"/>
                    <a:pt x="216" y="676"/>
                  </a:cubicBezTo>
                  <a:cubicBezTo>
                    <a:pt x="186" y="659"/>
                    <a:pt x="186" y="659"/>
                    <a:pt x="186" y="659"/>
                  </a:cubicBezTo>
                  <a:cubicBezTo>
                    <a:pt x="181" y="656"/>
                    <a:pt x="179" y="649"/>
                    <a:pt x="182" y="644"/>
                  </a:cubicBezTo>
                  <a:cubicBezTo>
                    <a:pt x="185" y="638"/>
                    <a:pt x="191" y="636"/>
                    <a:pt x="197" y="639"/>
                  </a:cubicBezTo>
                  <a:cubicBezTo>
                    <a:pt x="227" y="656"/>
                    <a:pt x="227" y="656"/>
                    <a:pt x="227" y="656"/>
                  </a:cubicBezTo>
                  <a:cubicBezTo>
                    <a:pt x="232" y="659"/>
                    <a:pt x="234" y="666"/>
                    <a:pt x="231" y="671"/>
                  </a:cubicBezTo>
                  <a:cubicBezTo>
                    <a:pt x="229" y="675"/>
                    <a:pt x="225" y="677"/>
                    <a:pt x="221" y="677"/>
                  </a:cubicBezTo>
                  <a:close/>
                  <a:moveTo>
                    <a:pt x="973" y="665"/>
                  </a:moveTo>
                  <a:cubicBezTo>
                    <a:pt x="969" y="665"/>
                    <a:pt x="965" y="663"/>
                    <a:pt x="963" y="660"/>
                  </a:cubicBezTo>
                  <a:cubicBezTo>
                    <a:pt x="944" y="632"/>
                    <a:pt x="944" y="632"/>
                    <a:pt x="944" y="632"/>
                  </a:cubicBezTo>
                  <a:cubicBezTo>
                    <a:pt x="940" y="627"/>
                    <a:pt x="942" y="620"/>
                    <a:pt x="947" y="616"/>
                  </a:cubicBezTo>
                  <a:cubicBezTo>
                    <a:pt x="952" y="613"/>
                    <a:pt x="959" y="614"/>
                    <a:pt x="963" y="619"/>
                  </a:cubicBezTo>
                  <a:cubicBezTo>
                    <a:pt x="982" y="647"/>
                    <a:pt x="982" y="647"/>
                    <a:pt x="982" y="647"/>
                  </a:cubicBezTo>
                  <a:cubicBezTo>
                    <a:pt x="985" y="652"/>
                    <a:pt x="984" y="659"/>
                    <a:pt x="979" y="663"/>
                  </a:cubicBezTo>
                  <a:cubicBezTo>
                    <a:pt x="977" y="664"/>
                    <a:pt x="975" y="665"/>
                    <a:pt x="973" y="665"/>
                  </a:cubicBezTo>
                  <a:close/>
                  <a:moveTo>
                    <a:pt x="162" y="644"/>
                  </a:moveTo>
                  <a:cubicBezTo>
                    <a:pt x="160" y="644"/>
                    <a:pt x="158" y="644"/>
                    <a:pt x="156" y="643"/>
                  </a:cubicBezTo>
                  <a:cubicBezTo>
                    <a:pt x="127" y="626"/>
                    <a:pt x="127" y="626"/>
                    <a:pt x="127" y="626"/>
                  </a:cubicBezTo>
                  <a:cubicBezTo>
                    <a:pt x="121" y="623"/>
                    <a:pt x="119" y="616"/>
                    <a:pt x="122" y="611"/>
                  </a:cubicBezTo>
                  <a:cubicBezTo>
                    <a:pt x="125" y="605"/>
                    <a:pt x="132" y="604"/>
                    <a:pt x="138" y="607"/>
                  </a:cubicBezTo>
                  <a:cubicBezTo>
                    <a:pt x="167" y="623"/>
                    <a:pt x="167" y="623"/>
                    <a:pt x="167" y="623"/>
                  </a:cubicBezTo>
                  <a:cubicBezTo>
                    <a:pt x="173" y="626"/>
                    <a:pt x="175" y="633"/>
                    <a:pt x="172" y="638"/>
                  </a:cubicBezTo>
                  <a:cubicBezTo>
                    <a:pt x="170" y="642"/>
                    <a:pt x="166" y="644"/>
                    <a:pt x="162" y="644"/>
                  </a:cubicBezTo>
                  <a:close/>
                  <a:moveTo>
                    <a:pt x="102" y="611"/>
                  </a:moveTo>
                  <a:cubicBezTo>
                    <a:pt x="100" y="611"/>
                    <a:pt x="99" y="611"/>
                    <a:pt x="97" y="610"/>
                  </a:cubicBezTo>
                  <a:cubicBezTo>
                    <a:pt x="67" y="594"/>
                    <a:pt x="67" y="594"/>
                    <a:pt x="67" y="594"/>
                  </a:cubicBezTo>
                  <a:cubicBezTo>
                    <a:pt x="62" y="591"/>
                    <a:pt x="60" y="584"/>
                    <a:pt x="63" y="578"/>
                  </a:cubicBezTo>
                  <a:cubicBezTo>
                    <a:pt x="66" y="573"/>
                    <a:pt x="73" y="571"/>
                    <a:pt x="78" y="574"/>
                  </a:cubicBezTo>
                  <a:cubicBezTo>
                    <a:pt x="108" y="590"/>
                    <a:pt x="108" y="590"/>
                    <a:pt x="108" y="590"/>
                  </a:cubicBezTo>
                  <a:cubicBezTo>
                    <a:pt x="113" y="593"/>
                    <a:pt x="115" y="600"/>
                    <a:pt x="112" y="606"/>
                  </a:cubicBezTo>
                  <a:cubicBezTo>
                    <a:pt x="110" y="609"/>
                    <a:pt x="106" y="611"/>
                    <a:pt x="102" y="611"/>
                  </a:cubicBezTo>
                  <a:close/>
                  <a:moveTo>
                    <a:pt x="934" y="609"/>
                  </a:moveTo>
                  <a:cubicBezTo>
                    <a:pt x="930" y="609"/>
                    <a:pt x="927" y="607"/>
                    <a:pt x="925" y="604"/>
                  </a:cubicBezTo>
                  <a:cubicBezTo>
                    <a:pt x="905" y="576"/>
                    <a:pt x="905" y="576"/>
                    <a:pt x="905" y="576"/>
                  </a:cubicBezTo>
                  <a:cubicBezTo>
                    <a:pt x="902" y="571"/>
                    <a:pt x="903" y="564"/>
                    <a:pt x="908" y="561"/>
                  </a:cubicBezTo>
                  <a:cubicBezTo>
                    <a:pt x="913" y="557"/>
                    <a:pt x="921" y="558"/>
                    <a:pt x="924" y="563"/>
                  </a:cubicBezTo>
                  <a:cubicBezTo>
                    <a:pt x="943" y="591"/>
                    <a:pt x="943" y="591"/>
                    <a:pt x="943" y="591"/>
                  </a:cubicBezTo>
                  <a:cubicBezTo>
                    <a:pt x="947" y="596"/>
                    <a:pt x="946" y="604"/>
                    <a:pt x="940" y="607"/>
                  </a:cubicBezTo>
                  <a:cubicBezTo>
                    <a:pt x="938" y="608"/>
                    <a:pt x="936" y="609"/>
                    <a:pt x="934" y="609"/>
                  </a:cubicBezTo>
                  <a:close/>
                  <a:moveTo>
                    <a:pt x="43" y="579"/>
                  </a:moveTo>
                  <a:cubicBezTo>
                    <a:pt x="41" y="579"/>
                    <a:pt x="39" y="578"/>
                    <a:pt x="37" y="577"/>
                  </a:cubicBezTo>
                  <a:cubicBezTo>
                    <a:pt x="8" y="561"/>
                    <a:pt x="8" y="561"/>
                    <a:pt x="8" y="561"/>
                  </a:cubicBezTo>
                  <a:cubicBezTo>
                    <a:pt x="2" y="558"/>
                    <a:pt x="0" y="551"/>
                    <a:pt x="3" y="545"/>
                  </a:cubicBezTo>
                  <a:cubicBezTo>
                    <a:pt x="6" y="540"/>
                    <a:pt x="13" y="538"/>
                    <a:pt x="19" y="541"/>
                  </a:cubicBezTo>
                  <a:cubicBezTo>
                    <a:pt x="48" y="557"/>
                    <a:pt x="48" y="557"/>
                    <a:pt x="48" y="557"/>
                  </a:cubicBezTo>
                  <a:cubicBezTo>
                    <a:pt x="54" y="560"/>
                    <a:pt x="56" y="567"/>
                    <a:pt x="53" y="573"/>
                  </a:cubicBezTo>
                  <a:cubicBezTo>
                    <a:pt x="51" y="576"/>
                    <a:pt x="47" y="579"/>
                    <a:pt x="43" y="579"/>
                  </a:cubicBezTo>
                  <a:close/>
                  <a:moveTo>
                    <a:pt x="895" y="553"/>
                  </a:moveTo>
                  <a:cubicBezTo>
                    <a:pt x="892" y="553"/>
                    <a:pt x="888" y="552"/>
                    <a:pt x="886" y="549"/>
                  </a:cubicBezTo>
                  <a:cubicBezTo>
                    <a:pt x="867" y="521"/>
                    <a:pt x="867" y="521"/>
                    <a:pt x="867" y="521"/>
                  </a:cubicBezTo>
                  <a:cubicBezTo>
                    <a:pt x="863" y="516"/>
                    <a:pt x="865" y="508"/>
                    <a:pt x="870" y="505"/>
                  </a:cubicBezTo>
                  <a:cubicBezTo>
                    <a:pt x="875" y="501"/>
                    <a:pt x="882" y="503"/>
                    <a:pt x="886" y="508"/>
                  </a:cubicBezTo>
                  <a:cubicBezTo>
                    <a:pt x="905" y="536"/>
                    <a:pt x="905" y="536"/>
                    <a:pt x="905" y="536"/>
                  </a:cubicBezTo>
                  <a:cubicBezTo>
                    <a:pt x="908" y="541"/>
                    <a:pt x="907" y="548"/>
                    <a:pt x="902" y="551"/>
                  </a:cubicBezTo>
                  <a:cubicBezTo>
                    <a:pt x="900" y="553"/>
                    <a:pt x="898" y="553"/>
                    <a:pt x="895" y="553"/>
                  </a:cubicBezTo>
                  <a:close/>
                  <a:moveTo>
                    <a:pt x="857" y="498"/>
                  </a:moveTo>
                  <a:cubicBezTo>
                    <a:pt x="853" y="498"/>
                    <a:pt x="850" y="496"/>
                    <a:pt x="848" y="493"/>
                  </a:cubicBezTo>
                  <a:cubicBezTo>
                    <a:pt x="828" y="465"/>
                    <a:pt x="828" y="465"/>
                    <a:pt x="828" y="465"/>
                  </a:cubicBezTo>
                  <a:cubicBezTo>
                    <a:pt x="825" y="460"/>
                    <a:pt x="826" y="453"/>
                    <a:pt x="831" y="449"/>
                  </a:cubicBezTo>
                  <a:cubicBezTo>
                    <a:pt x="836" y="446"/>
                    <a:pt x="843" y="447"/>
                    <a:pt x="847" y="452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70" y="485"/>
                    <a:pt x="869" y="492"/>
                    <a:pt x="863" y="496"/>
                  </a:cubicBezTo>
                  <a:cubicBezTo>
                    <a:pt x="861" y="497"/>
                    <a:pt x="859" y="498"/>
                    <a:pt x="857" y="498"/>
                  </a:cubicBezTo>
                  <a:close/>
                  <a:moveTo>
                    <a:pt x="818" y="442"/>
                  </a:moveTo>
                  <a:cubicBezTo>
                    <a:pt x="815" y="442"/>
                    <a:pt x="811" y="440"/>
                    <a:pt x="809" y="437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86" y="404"/>
                    <a:pt x="788" y="397"/>
                    <a:pt x="793" y="394"/>
                  </a:cubicBezTo>
                  <a:cubicBezTo>
                    <a:pt x="798" y="390"/>
                    <a:pt x="805" y="391"/>
                    <a:pt x="809" y="396"/>
                  </a:cubicBezTo>
                  <a:cubicBezTo>
                    <a:pt x="828" y="424"/>
                    <a:pt x="828" y="424"/>
                    <a:pt x="828" y="424"/>
                  </a:cubicBezTo>
                  <a:cubicBezTo>
                    <a:pt x="831" y="429"/>
                    <a:pt x="830" y="436"/>
                    <a:pt x="825" y="440"/>
                  </a:cubicBezTo>
                  <a:cubicBezTo>
                    <a:pt x="823" y="441"/>
                    <a:pt x="821" y="442"/>
                    <a:pt x="818" y="442"/>
                  </a:cubicBezTo>
                  <a:close/>
                  <a:moveTo>
                    <a:pt x="780" y="386"/>
                  </a:moveTo>
                  <a:cubicBezTo>
                    <a:pt x="776" y="386"/>
                    <a:pt x="773" y="385"/>
                    <a:pt x="771" y="381"/>
                  </a:cubicBezTo>
                  <a:cubicBezTo>
                    <a:pt x="751" y="354"/>
                    <a:pt x="751" y="354"/>
                    <a:pt x="751" y="354"/>
                  </a:cubicBezTo>
                  <a:cubicBezTo>
                    <a:pt x="748" y="348"/>
                    <a:pt x="749" y="341"/>
                    <a:pt x="754" y="338"/>
                  </a:cubicBezTo>
                  <a:cubicBezTo>
                    <a:pt x="759" y="334"/>
                    <a:pt x="766" y="336"/>
                    <a:pt x="770" y="341"/>
                  </a:cubicBezTo>
                  <a:cubicBezTo>
                    <a:pt x="789" y="369"/>
                    <a:pt x="789" y="369"/>
                    <a:pt x="789" y="369"/>
                  </a:cubicBezTo>
                  <a:cubicBezTo>
                    <a:pt x="793" y="374"/>
                    <a:pt x="792" y="381"/>
                    <a:pt x="786" y="384"/>
                  </a:cubicBezTo>
                  <a:cubicBezTo>
                    <a:pt x="784" y="386"/>
                    <a:pt x="782" y="386"/>
                    <a:pt x="780" y="386"/>
                  </a:cubicBezTo>
                  <a:close/>
                  <a:moveTo>
                    <a:pt x="741" y="331"/>
                  </a:moveTo>
                  <a:cubicBezTo>
                    <a:pt x="738" y="331"/>
                    <a:pt x="734" y="329"/>
                    <a:pt x="732" y="326"/>
                  </a:cubicBezTo>
                  <a:cubicBezTo>
                    <a:pt x="713" y="298"/>
                    <a:pt x="713" y="298"/>
                    <a:pt x="713" y="298"/>
                  </a:cubicBezTo>
                  <a:cubicBezTo>
                    <a:pt x="709" y="293"/>
                    <a:pt x="711" y="286"/>
                    <a:pt x="716" y="282"/>
                  </a:cubicBezTo>
                  <a:cubicBezTo>
                    <a:pt x="721" y="279"/>
                    <a:pt x="728" y="280"/>
                    <a:pt x="732" y="285"/>
                  </a:cubicBezTo>
                  <a:cubicBezTo>
                    <a:pt x="751" y="313"/>
                    <a:pt x="751" y="313"/>
                    <a:pt x="751" y="313"/>
                  </a:cubicBezTo>
                  <a:cubicBezTo>
                    <a:pt x="754" y="318"/>
                    <a:pt x="753" y="325"/>
                    <a:pt x="748" y="329"/>
                  </a:cubicBezTo>
                  <a:cubicBezTo>
                    <a:pt x="746" y="330"/>
                    <a:pt x="744" y="331"/>
                    <a:pt x="741" y="331"/>
                  </a:cubicBezTo>
                  <a:close/>
                  <a:moveTo>
                    <a:pt x="703" y="275"/>
                  </a:moveTo>
                  <a:cubicBezTo>
                    <a:pt x="699" y="275"/>
                    <a:pt x="696" y="273"/>
                    <a:pt x="694" y="270"/>
                  </a:cubicBezTo>
                  <a:cubicBezTo>
                    <a:pt x="674" y="242"/>
                    <a:pt x="674" y="242"/>
                    <a:pt x="674" y="242"/>
                  </a:cubicBezTo>
                  <a:cubicBezTo>
                    <a:pt x="671" y="237"/>
                    <a:pt x="672" y="230"/>
                    <a:pt x="677" y="227"/>
                  </a:cubicBezTo>
                  <a:cubicBezTo>
                    <a:pt x="682" y="223"/>
                    <a:pt x="689" y="224"/>
                    <a:pt x="693" y="229"/>
                  </a:cubicBezTo>
                  <a:cubicBezTo>
                    <a:pt x="712" y="257"/>
                    <a:pt x="712" y="257"/>
                    <a:pt x="712" y="257"/>
                  </a:cubicBezTo>
                  <a:cubicBezTo>
                    <a:pt x="716" y="262"/>
                    <a:pt x="715" y="269"/>
                    <a:pt x="709" y="273"/>
                  </a:cubicBezTo>
                  <a:cubicBezTo>
                    <a:pt x="707" y="274"/>
                    <a:pt x="705" y="275"/>
                    <a:pt x="703" y="275"/>
                  </a:cubicBezTo>
                  <a:close/>
                  <a:moveTo>
                    <a:pt x="664" y="219"/>
                  </a:moveTo>
                  <a:cubicBezTo>
                    <a:pt x="661" y="219"/>
                    <a:pt x="657" y="218"/>
                    <a:pt x="655" y="21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32" y="181"/>
                    <a:pt x="634" y="174"/>
                    <a:pt x="639" y="171"/>
                  </a:cubicBezTo>
                  <a:cubicBezTo>
                    <a:pt x="644" y="167"/>
                    <a:pt x="651" y="169"/>
                    <a:pt x="655" y="174"/>
                  </a:cubicBezTo>
                  <a:cubicBezTo>
                    <a:pt x="674" y="202"/>
                    <a:pt x="674" y="202"/>
                    <a:pt x="674" y="202"/>
                  </a:cubicBezTo>
                  <a:cubicBezTo>
                    <a:pt x="677" y="207"/>
                    <a:pt x="676" y="214"/>
                    <a:pt x="671" y="217"/>
                  </a:cubicBezTo>
                  <a:cubicBezTo>
                    <a:pt x="669" y="219"/>
                    <a:pt x="667" y="219"/>
                    <a:pt x="664" y="219"/>
                  </a:cubicBezTo>
                  <a:close/>
                  <a:moveTo>
                    <a:pt x="626" y="164"/>
                  </a:moveTo>
                  <a:cubicBezTo>
                    <a:pt x="622" y="164"/>
                    <a:pt x="619" y="162"/>
                    <a:pt x="617" y="159"/>
                  </a:cubicBezTo>
                  <a:cubicBezTo>
                    <a:pt x="597" y="131"/>
                    <a:pt x="597" y="131"/>
                    <a:pt x="597" y="131"/>
                  </a:cubicBezTo>
                  <a:cubicBezTo>
                    <a:pt x="594" y="126"/>
                    <a:pt x="595" y="119"/>
                    <a:pt x="600" y="115"/>
                  </a:cubicBezTo>
                  <a:cubicBezTo>
                    <a:pt x="605" y="112"/>
                    <a:pt x="612" y="113"/>
                    <a:pt x="616" y="118"/>
                  </a:cubicBezTo>
                  <a:cubicBezTo>
                    <a:pt x="635" y="146"/>
                    <a:pt x="635" y="146"/>
                    <a:pt x="635" y="146"/>
                  </a:cubicBezTo>
                  <a:cubicBezTo>
                    <a:pt x="639" y="151"/>
                    <a:pt x="638" y="158"/>
                    <a:pt x="632" y="162"/>
                  </a:cubicBezTo>
                  <a:cubicBezTo>
                    <a:pt x="630" y="163"/>
                    <a:pt x="628" y="164"/>
                    <a:pt x="626" y="164"/>
                  </a:cubicBezTo>
                  <a:close/>
                  <a:moveTo>
                    <a:pt x="587" y="108"/>
                  </a:moveTo>
                  <a:cubicBezTo>
                    <a:pt x="584" y="108"/>
                    <a:pt x="580" y="106"/>
                    <a:pt x="578" y="103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5" y="70"/>
                    <a:pt x="557" y="63"/>
                    <a:pt x="562" y="59"/>
                  </a:cubicBezTo>
                  <a:cubicBezTo>
                    <a:pt x="567" y="56"/>
                    <a:pt x="574" y="57"/>
                    <a:pt x="578" y="62"/>
                  </a:cubicBezTo>
                  <a:cubicBezTo>
                    <a:pt x="597" y="90"/>
                    <a:pt x="597" y="90"/>
                    <a:pt x="597" y="90"/>
                  </a:cubicBezTo>
                  <a:cubicBezTo>
                    <a:pt x="600" y="95"/>
                    <a:pt x="599" y="102"/>
                    <a:pt x="594" y="106"/>
                  </a:cubicBezTo>
                  <a:cubicBezTo>
                    <a:pt x="592" y="107"/>
                    <a:pt x="590" y="108"/>
                    <a:pt x="587" y="108"/>
                  </a:cubicBezTo>
                  <a:close/>
                  <a:moveTo>
                    <a:pt x="549" y="52"/>
                  </a:moveTo>
                  <a:cubicBezTo>
                    <a:pt x="545" y="52"/>
                    <a:pt x="542" y="51"/>
                    <a:pt x="540" y="47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7" y="14"/>
                    <a:pt x="518" y="7"/>
                    <a:pt x="523" y="4"/>
                  </a:cubicBezTo>
                  <a:cubicBezTo>
                    <a:pt x="528" y="0"/>
                    <a:pt x="535" y="2"/>
                    <a:pt x="539" y="7"/>
                  </a:cubicBezTo>
                  <a:cubicBezTo>
                    <a:pt x="558" y="35"/>
                    <a:pt x="558" y="35"/>
                    <a:pt x="558" y="35"/>
                  </a:cubicBezTo>
                  <a:cubicBezTo>
                    <a:pt x="562" y="40"/>
                    <a:pt x="561" y="47"/>
                    <a:pt x="555" y="50"/>
                  </a:cubicBezTo>
                  <a:cubicBezTo>
                    <a:pt x="553" y="52"/>
                    <a:pt x="551" y="52"/>
                    <a:pt x="549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ṥḻídé">
              <a:extLst>
                <a:ext uri="{FF2B5EF4-FFF2-40B4-BE49-F238E27FC236}">
                  <a16:creationId xmlns:a16="http://schemas.microsoft.com/office/drawing/2014/main" id="{33A4ABC6-69F8-4A68-937E-37A65FC474A1}"/>
                </a:ext>
              </a:extLst>
            </p:cNvPr>
            <p:cNvSpPr/>
            <p:nvPr/>
          </p:nvSpPr>
          <p:spPr bwMode="auto">
            <a:xfrm>
              <a:off x="2146698" y="4260194"/>
              <a:ext cx="106763" cy="83768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6" y="41"/>
                </a:cxn>
                <a:cxn ang="0">
                  <a:pos x="24" y="34"/>
                </a:cxn>
                <a:cxn ang="0">
                  <a:pos x="21" y="32"/>
                </a:cxn>
                <a:cxn ang="0">
                  <a:pos x="19" y="31"/>
                </a:cxn>
                <a:cxn ang="0">
                  <a:pos x="6" y="23"/>
                </a:cxn>
                <a:cxn ang="0">
                  <a:pos x="3" y="7"/>
                </a:cxn>
                <a:cxn ang="0">
                  <a:pos x="19" y="4"/>
                </a:cxn>
                <a:cxn ang="0">
                  <a:pos x="33" y="13"/>
                </a:cxn>
                <a:cxn ang="0">
                  <a:pos x="34" y="13"/>
                </a:cxn>
                <a:cxn ang="0">
                  <a:pos x="36" y="14"/>
                </a:cxn>
                <a:cxn ang="0">
                  <a:pos x="47" y="21"/>
                </a:cxn>
                <a:cxn ang="0">
                  <a:pos x="52" y="36"/>
                </a:cxn>
                <a:cxn ang="0">
                  <a:pos x="42" y="42"/>
                </a:cxn>
              </a:cxnLst>
              <a:rect l="0" t="0" r="r" b="b"/>
              <a:pathLst>
                <a:path w="55" h="42">
                  <a:moveTo>
                    <a:pt x="42" y="42"/>
                  </a:moveTo>
                  <a:cubicBezTo>
                    <a:pt x="40" y="42"/>
                    <a:pt x="38" y="42"/>
                    <a:pt x="36" y="41"/>
                  </a:cubicBezTo>
                  <a:cubicBezTo>
                    <a:pt x="32" y="39"/>
                    <a:pt x="28" y="36"/>
                    <a:pt x="24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1"/>
                    <a:pt x="19" y="31"/>
                  </a:cubicBezTo>
                  <a:cubicBezTo>
                    <a:pt x="15" y="28"/>
                    <a:pt x="11" y="25"/>
                    <a:pt x="6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8" y="10"/>
                    <a:pt x="33" y="13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0" y="17"/>
                    <a:pt x="43" y="19"/>
                    <a:pt x="47" y="21"/>
                  </a:cubicBezTo>
                  <a:cubicBezTo>
                    <a:pt x="53" y="24"/>
                    <a:pt x="55" y="31"/>
                    <a:pt x="52" y="36"/>
                  </a:cubicBezTo>
                  <a:cubicBezTo>
                    <a:pt x="49" y="40"/>
                    <a:pt x="46" y="42"/>
                    <a:pt x="42" y="4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sliḓé">
              <a:extLst>
                <a:ext uri="{FF2B5EF4-FFF2-40B4-BE49-F238E27FC236}">
                  <a16:creationId xmlns:a16="http://schemas.microsoft.com/office/drawing/2014/main" id="{54ED53D2-56CB-4EE9-953E-F8F6F82C19C9}"/>
                </a:ext>
              </a:extLst>
            </p:cNvPr>
            <p:cNvSpPr/>
            <p:nvPr/>
          </p:nvSpPr>
          <p:spPr bwMode="auto">
            <a:xfrm>
              <a:off x="1805057" y="2845996"/>
              <a:ext cx="1401058" cy="1424053"/>
            </a:xfrm>
            <a:custGeom>
              <a:avLst/>
              <a:gdLst/>
              <a:ahLst/>
              <a:cxnLst>
                <a:cxn ang="0">
                  <a:pos x="133" y="704"/>
                </a:cxn>
                <a:cxn ang="0">
                  <a:pos x="141" y="681"/>
                </a:cxn>
                <a:cxn ang="0">
                  <a:pos x="168" y="718"/>
                </a:cxn>
                <a:cxn ang="0">
                  <a:pos x="102" y="673"/>
                </a:cxn>
                <a:cxn ang="0">
                  <a:pos x="99" y="633"/>
                </a:cxn>
                <a:cxn ang="0">
                  <a:pos x="110" y="677"/>
                </a:cxn>
                <a:cxn ang="0">
                  <a:pos x="44" y="588"/>
                </a:cxn>
                <a:cxn ang="0">
                  <a:pos x="80" y="606"/>
                </a:cxn>
                <a:cxn ang="0">
                  <a:pos x="40" y="564"/>
                </a:cxn>
                <a:cxn ang="0">
                  <a:pos x="26" y="510"/>
                </a:cxn>
                <a:cxn ang="0">
                  <a:pos x="45" y="563"/>
                </a:cxn>
                <a:cxn ang="0">
                  <a:pos x="10" y="491"/>
                </a:cxn>
                <a:cxn ang="0">
                  <a:pos x="26" y="454"/>
                </a:cxn>
                <a:cxn ang="0">
                  <a:pos x="21" y="500"/>
                </a:cxn>
                <a:cxn ang="0">
                  <a:pos x="0" y="404"/>
                </a:cxn>
                <a:cxn ang="0">
                  <a:pos x="23" y="390"/>
                </a:cxn>
                <a:cxn ang="0">
                  <a:pos x="13" y="434"/>
                </a:cxn>
                <a:cxn ang="0">
                  <a:pos x="13" y="367"/>
                </a:cxn>
                <a:cxn ang="0">
                  <a:pos x="22" y="312"/>
                </a:cxn>
                <a:cxn ang="0">
                  <a:pos x="15" y="367"/>
                </a:cxn>
                <a:cxn ang="0">
                  <a:pos x="18" y="287"/>
                </a:cxn>
                <a:cxn ang="0">
                  <a:pos x="50" y="263"/>
                </a:cxn>
                <a:cxn ang="0">
                  <a:pos x="53" y="240"/>
                </a:cxn>
                <a:cxn ang="0">
                  <a:pos x="60" y="193"/>
                </a:cxn>
                <a:cxn ang="0">
                  <a:pos x="63" y="234"/>
                </a:cxn>
                <a:cxn ang="0">
                  <a:pos x="81" y="181"/>
                </a:cxn>
                <a:cxn ang="0">
                  <a:pos x="116" y="137"/>
                </a:cxn>
                <a:cxn ang="0">
                  <a:pos x="88" y="183"/>
                </a:cxn>
                <a:cxn ang="0">
                  <a:pos x="668" y="128"/>
                </a:cxn>
                <a:cxn ang="0">
                  <a:pos x="707" y="137"/>
                </a:cxn>
                <a:cxn ang="0">
                  <a:pos x="132" y="133"/>
                </a:cxn>
                <a:cxn ang="0">
                  <a:pos x="149" y="90"/>
                </a:cxn>
                <a:cxn ang="0">
                  <a:pos x="140" y="130"/>
                </a:cxn>
                <a:cxn ang="0">
                  <a:pos x="643" y="107"/>
                </a:cxn>
                <a:cxn ang="0">
                  <a:pos x="630" y="69"/>
                </a:cxn>
                <a:cxn ang="0">
                  <a:pos x="650" y="109"/>
                </a:cxn>
                <a:cxn ang="0">
                  <a:pos x="177" y="70"/>
                </a:cxn>
                <a:cxn ang="0">
                  <a:pos x="217" y="71"/>
                </a:cxn>
                <a:cxn ang="0">
                  <a:pos x="595" y="72"/>
                </a:cxn>
                <a:cxn ang="0">
                  <a:pos x="555" y="41"/>
                </a:cxn>
                <a:cxn ang="0">
                  <a:pos x="605" y="66"/>
                </a:cxn>
                <a:cxn ang="0">
                  <a:pos x="231" y="51"/>
                </a:cxn>
                <a:cxn ang="0">
                  <a:pos x="283" y="30"/>
                </a:cxn>
                <a:cxn ang="0">
                  <a:pos x="241" y="58"/>
                </a:cxn>
                <a:cxn ang="0">
                  <a:pos x="500" y="34"/>
                </a:cxn>
                <a:cxn ang="0">
                  <a:pos x="538" y="23"/>
                </a:cxn>
                <a:cxn ang="0">
                  <a:pos x="304" y="35"/>
                </a:cxn>
                <a:cxn ang="0">
                  <a:pos x="335" y="6"/>
                </a:cxn>
                <a:cxn ang="0">
                  <a:pos x="307" y="35"/>
                </a:cxn>
                <a:cxn ang="0">
                  <a:pos x="468" y="28"/>
                </a:cxn>
                <a:cxn ang="0">
                  <a:pos x="438" y="1"/>
                </a:cxn>
                <a:cxn ang="0">
                  <a:pos x="470" y="28"/>
                </a:cxn>
                <a:cxn ang="0">
                  <a:pos x="369" y="1"/>
                </a:cxn>
                <a:cxn ang="0">
                  <a:pos x="415" y="11"/>
                </a:cxn>
                <a:cxn ang="0">
                  <a:pos x="370" y="24"/>
                </a:cxn>
              </a:cxnLst>
              <a:rect l="0" t="0" r="r" b="b"/>
              <a:pathLst>
                <a:path w="711" h="723">
                  <a:moveTo>
                    <a:pt x="159" y="723"/>
                  </a:moveTo>
                  <a:cubicBezTo>
                    <a:pt x="156" y="723"/>
                    <a:pt x="154" y="722"/>
                    <a:pt x="152" y="720"/>
                  </a:cubicBezTo>
                  <a:cubicBezTo>
                    <a:pt x="145" y="715"/>
                    <a:pt x="139" y="709"/>
                    <a:pt x="133" y="704"/>
                  </a:cubicBezTo>
                  <a:cubicBezTo>
                    <a:pt x="130" y="702"/>
                    <a:pt x="128" y="700"/>
                    <a:pt x="126" y="698"/>
                  </a:cubicBezTo>
                  <a:cubicBezTo>
                    <a:pt x="121" y="693"/>
                    <a:pt x="121" y="686"/>
                    <a:pt x="125" y="681"/>
                  </a:cubicBezTo>
                  <a:cubicBezTo>
                    <a:pt x="130" y="677"/>
                    <a:pt x="137" y="677"/>
                    <a:pt x="141" y="681"/>
                  </a:cubicBezTo>
                  <a:cubicBezTo>
                    <a:pt x="144" y="683"/>
                    <a:pt x="146" y="685"/>
                    <a:pt x="148" y="687"/>
                  </a:cubicBezTo>
                  <a:cubicBezTo>
                    <a:pt x="154" y="692"/>
                    <a:pt x="160" y="698"/>
                    <a:pt x="166" y="702"/>
                  </a:cubicBezTo>
                  <a:cubicBezTo>
                    <a:pt x="171" y="706"/>
                    <a:pt x="172" y="714"/>
                    <a:pt x="168" y="718"/>
                  </a:cubicBezTo>
                  <a:cubicBezTo>
                    <a:pt x="165" y="721"/>
                    <a:pt x="162" y="723"/>
                    <a:pt x="159" y="723"/>
                  </a:cubicBezTo>
                  <a:close/>
                  <a:moveTo>
                    <a:pt x="110" y="677"/>
                  </a:moveTo>
                  <a:cubicBezTo>
                    <a:pt x="107" y="677"/>
                    <a:pt x="104" y="675"/>
                    <a:pt x="102" y="673"/>
                  </a:cubicBezTo>
                  <a:cubicBezTo>
                    <a:pt x="94" y="664"/>
                    <a:pt x="87" y="655"/>
                    <a:pt x="80" y="646"/>
                  </a:cubicBezTo>
                  <a:cubicBezTo>
                    <a:pt x="77" y="641"/>
                    <a:pt x="78" y="634"/>
                    <a:pt x="83" y="630"/>
                  </a:cubicBezTo>
                  <a:cubicBezTo>
                    <a:pt x="88" y="627"/>
                    <a:pt x="95" y="628"/>
                    <a:pt x="99" y="633"/>
                  </a:cubicBezTo>
                  <a:cubicBezTo>
                    <a:pt x="105" y="641"/>
                    <a:pt x="112" y="650"/>
                    <a:pt x="119" y="658"/>
                  </a:cubicBezTo>
                  <a:cubicBezTo>
                    <a:pt x="123" y="662"/>
                    <a:pt x="123" y="670"/>
                    <a:pt x="118" y="674"/>
                  </a:cubicBezTo>
                  <a:cubicBezTo>
                    <a:pt x="116" y="676"/>
                    <a:pt x="113" y="677"/>
                    <a:pt x="110" y="677"/>
                  </a:cubicBezTo>
                  <a:close/>
                  <a:moveTo>
                    <a:pt x="71" y="623"/>
                  </a:moveTo>
                  <a:cubicBezTo>
                    <a:pt x="67" y="623"/>
                    <a:pt x="63" y="621"/>
                    <a:pt x="61" y="618"/>
                  </a:cubicBezTo>
                  <a:cubicBezTo>
                    <a:pt x="55" y="608"/>
                    <a:pt x="49" y="598"/>
                    <a:pt x="44" y="588"/>
                  </a:cubicBezTo>
                  <a:cubicBezTo>
                    <a:pt x="41" y="582"/>
                    <a:pt x="44" y="575"/>
                    <a:pt x="49" y="573"/>
                  </a:cubicBezTo>
                  <a:cubicBezTo>
                    <a:pt x="55" y="570"/>
                    <a:pt x="62" y="572"/>
                    <a:pt x="64" y="578"/>
                  </a:cubicBezTo>
                  <a:cubicBezTo>
                    <a:pt x="69" y="587"/>
                    <a:pt x="75" y="597"/>
                    <a:pt x="80" y="606"/>
                  </a:cubicBezTo>
                  <a:cubicBezTo>
                    <a:pt x="84" y="611"/>
                    <a:pt x="82" y="618"/>
                    <a:pt x="77" y="621"/>
                  </a:cubicBezTo>
                  <a:cubicBezTo>
                    <a:pt x="75" y="623"/>
                    <a:pt x="73" y="623"/>
                    <a:pt x="71" y="623"/>
                  </a:cubicBezTo>
                  <a:close/>
                  <a:moveTo>
                    <a:pt x="40" y="564"/>
                  </a:moveTo>
                  <a:cubicBezTo>
                    <a:pt x="36" y="564"/>
                    <a:pt x="32" y="561"/>
                    <a:pt x="30" y="557"/>
                  </a:cubicBezTo>
                  <a:cubicBezTo>
                    <a:pt x="26" y="546"/>
                    <a:pt x="22" y="535"/>
                    <a:pt x="18" y="524"/>
                  </a:cubicBezTo>
                  <a:cubicBezTo>
                    <a:pt x="17" y="518"/>
                    <a:pt x="20" y="512"/>
                    <a:pt x="26" y="510"/>
                  </a:cubicBezTo>
                  <a:cubicBezTo>
                    <a:pt x="32" y="508"/>
                    <a:pt x="38" y="512"/>
                    <a:pt x="40" y="518"/>
                  </a:cubicBezTo>
                  <a:cubicBezTo>
                    <a:pt x="43" y="528"/>
                    <a:pt x="47" y="538"/>
                    <a:pt x="51" y="548"/>
                  </a:cubicBezTo>
                  <a:cubicBezTo>
                    <a:pt x="53" y="554"/>
                    <a:pt x="50" y="560"/>
                    <a:pt x="45" y="563"/>
                  </a:cubicBezTo>
                  <a:cubicBezTo>
                    <a:pt x="43" y="563"/>
                    <a:pt x="42" y="564"/>
                    <a:pt x="40" y="564"/>
                  </a:cubicBezTo>
                  <a:close/>
                  <a:moveTo>
                    <a:pt x="21" y="500"/>
                  </a:moveTo>
                  <a:cubicBezTo>
                    <a:pt x="15" y="500"/>
                    <a:pt x="11" y="496"/>
                    <a:pt x="10" y="491"/>
                  </a:cubicBezTo>
                  <a:cubicBezTo>
                    <a:pt x="7" y="480"/>
                    <a:pt x="5" y="469"/>
                    <a:pt x="4" y="457"/>
                  </a:cubicBezTo>
                  <a:cubicBezTo>
                    <a:pt x="3" y="451"/>
                    <a:pt x="7" y="445"/>
                    <a:pt x="14" y="445"/>
                  </a:cubicBezTo>
                  <a:cubicBezTo>
                    <a:pt x="20" y="444"/>
                    <a:pt x="25" y="448"/>
                    <a:pt x="26" y="454"/>
                  </a:cubicBezTo>
                  <a:cubicBezTo>
                    <a:pt x="28" y="465"/>
                    <a:pt x="30" y="476"/>
                    <a:pt x="32" y="486"/>
                  </a:cubicBezTo>
                  <a:cubicBezTo>
                    <a:pt x="33" y="492"/>
                    <a:pt x="29" y="498"/>
                    <a:pt x="23" y="500"/>
                  </a:cubicBezTo>
                  <a:cubicBezTo>
                    <a:pt x="22" y="500"/>
                    <a:pt x="22" y="500"/>
                    <a:pt x="21" y="500"/>
                  </a:cubicBezTo>
                  <a:close/>
                  <a:moveTo>
                    <a:pt x="12" y="434"/>
                  </a:moveTo>
                  <a:cubicBezTo>
                    <a:pt x="6" y="434"/>
                    <a:pt x="1" y="429"/>
                    <a:pt x="1" y="423"/>
                  </a:cubicBezTo>
                  <a:cubicBezTo>
                    <a:pt x="1" y="417"/>
                    <a:pt x="0" y="411"/>
                    <a:pt x="0" y="404"/>
                  </a:cubicBezTo>
                  <a:cubicBezTo>
                    <a:pt x="0" y="399"/>
                    <a:pt x="0" y="394"/>
                    <a:pt x="1" y="389"/>
                  </a:cubicBezTo>
                  <a:cubicBezTo>
                    <a:pt x="1" y="382"/>
                    <a:pt x="6" y="378"/>
                    <a:pt x="12" y="378"/>
                  </a:cubicBezTo>
                  <a:cubicBezTo>
                    <a:pt x="19" y="378"/>
                    <a:pt x="24" y="383"/>
                    <a:pt x="23" y="390"/>
                  </a:cubicBezTo>
                  <a:cubicBezTo>
                    <a:pt x="23" y="394"/>
                    <a:pt x="23" y="399"/>
                    <a:pt x="23" y="404"/>
                  </a:cubicBezTo>
                  <a:cubicBezTo>
                    <a:pt x="23" y="410"/>
                    <a:pt x="23" y="416"/>
                    <a:pt x="23" y="422"/>
                  </a:cubicBezTo>
                  <a:cubicBezTo>
                    <a:pt x="24" y="428"/>
                    <a:pt x="19" y="434"/>
                    <a:pt x="13" y="434"/>
                  </a:cubicBezTo>
                  <a:cubicBezTo>
                    <a:pt x="12" y="434"/>
                    <a:pt x="12" y="434"/>
                    <a:pt x="12" y="434"/>
                  </a:cubicBezTo>
                  <a:close/>
                  <a:moveTo>
                    <a:pt x="15" y="367"/>
                  </a:moveTo>
                  <a:cubicBezTo>
                    <a:pt x="14" y="367"/>
                    <a:pt x="14" y="367"/>
                    <a:pt x="13" y="367"/>
                  </a:cubicBezTo>
                  <a:cubicBezTo>
                    <a:pt x="7" y="366"/>
                    <a:pt x="3" y="361"/>
                    <a:pt x="3" y="354"/>
                  </a:cubicBezTo>
                  <a:cubicBezTo>
                    <a:pt x="5" y="343"/>
                    <a:pt x="7" y="332"/>
                    <a:pt x="9" y="321"/>
                  </a:cubicBezTo>
                  <a:cubicBezTo>
                    <a:pt x="10" y="314"/>
                    <a:pt x="16" y="311"/>
                    <a:pt x="22" y="312"/>
                  </a:cubicBezTo>
                  <a:cubicBezTo>
                    <a:pt x="29" y="313"/>
                    <a:pt x="33" y="319"/>
                    <a:pt x="31" y="325"/>
                  </a:cubicBezTo>
                  <a:cubicBezTo>
                    <a:pt x="29" y="336"/>
                    <a:pt x="27" y="347"/>
                    <a:pt x="26" y="357"/>
                  </a:cubicBezTo>
                  <a:cubicBezTo>
                    <a:pt x="25" y="363"/>
                    <a:pt x="20" y="367"/>
                    <a:pt x="15" y="367"/>
                  </a:cubicBezTo>
                  <a:close/>
                  <a:moveTo>
                    <a:pt x="28" y="302"/>
                  </a:moveTo>
                  <a:cubicBezTo>
                    <a:pt x="27" y="302"/>
                    <a:pt x="26" y="302"/>
                    <a:pt x="25" y="301"/>
                  </a:cubicBezTo>
                  <a:cubicBezTo>
                    <a:pt x="19" y="300"/>
                    <a:pt x="16" y="293"/>
                    <a:pt x="18" y="287"/>
                  </a:cubicBezTo>
                  <a:cubicBezTo>
                    <a:pt x="21" y="276"/>
                    <a:pt x="25" y="265"/>
                    <a:pt x="29" y="255"/>
                  </a:cubicBezTo>
                  <a:cubicBezTo>
                    <a:pt x="31" y="249"/>
                    <a:pt x="38" y="246"/>
                    <a:pt x="44" y="249"/>
                  </a:cubicBezTo>
                  <a:cubicBezTo>
                    <a:pt x="49" y="251"/>
                    <a:pt x="52" y="257"/>
                    <a:pt x="50" y="263"/>
                  </a:cubicBezTo>
                  <a:cubicBezTo>
                    <a:pt x="46" y="273"/>
                    <a:pt x="42" y="284"/>
                    <a:pt x="39" y="294"/>
                  </a:cubicBezTo>
                  <a:cubicBezTo>
                    <a:pt x="38" y="299"/>
                    <a:pt x="33" y="302"/>
                    <a:pt x="28" y="302"/>
                  </a:cubicBezTo>
                  <a:close/>
                  <a:moveTo>
                    <a:pt x="53" y="240"/>
                  </a:moveTo>
                  <a:cubicBezTo>
                    <a:pt x="51" y="240"/>
                    <a:pt x="50" y="240"/>
                    <a:pt x="48" y="239"/>
                  </a:cubicBezTo>
                  <a:cubicBezTo>
                    <a:pt x="42" y="236"/>
                    <a:pt x="40" y="229"/>
                    <a:pt x="43" y="224"/>
                  </a:cubicBezTo>
                  <a:cubicBezTo>
                    <a:pt x="48" y="213"/>
                    <a:pt x="54" y="203"/>
                    <a:pt x="60" y="193"/>
                  </a:cubicBezTo>
                  <a:cubicBezTo>
                    <a:pt x="63" y="188"/>
                    <a:pt x="70" y="186"/>
                    <a:pt x="75" y="190"/>
                  </a:cubicBezTo>
                  <a:cubicBezTo>
                    <a:pt x="80" y="193"/>
                    <a:pt x="82" y="200"/>
                    <a:pt x="79" y="205"/>
                  </a:cubicBezTo>
                  <a:cubicBezTo>
                    <a:pt x="73" y="214"/>
                    <a:pt x="68" y="224"/>
                    <a:pt x="63" y="234"/>
                  </a:cubicBezTo>
                  <a:cubicBezTo>
                    <a:pt x="61" y="238"/>
                    <a:pt x="57" y="240"/>
                    <a:pt x="53" y="240"/>
                  </a:cubicBezTo>
                  <a:close/>
                  <a:moveTo>
                    <a:pt x="88" y="183"/>
                  </a:moveTo>
                  <a:cubicBezTo>
                    <a:pt x="85" y="183"/>
                    <a:pt x="83" y="182"/>
                    <a:pt x="81" y="181"/>
                  </a:cubicBezTo>
                  <a:cubicBezTo>
                    <a:pt x="76" y="177"/>
                    <a:pt x="75" y="170"/>
                    <a:pt x="79" y="165"/>
                  </a:cubicBezTo>
                  <a:cubicBezTo>
                    <a:pt x="85" y="156"/>
                    <a:pt x="93" y="147"/>
                    <a:pt x="100" y="138"/>
                  </a:cubicBezTo>
                  <a:cubicBezTo>
                    <a:pt x="104" y="133"/>
                    <a:pt x="111" y="133"/>
                    <a:pt x="116" y="137"/>
                  </a:cubicBezTo>
                  <a:cubicBezTo>
                    <a:pt x="121" y="141"/>
                    <a:pt x="121" y="148"/>
                    <a:pt x="117" y="153"/>
                  </a:cubicBezTo>
                  <a:cubicBezTo>
                    <a:pt x="110" y="161"/>
                    <a:pt x="103" y="170"/>
                    <a:pt x="97" y="178"/>
                  </a:cubicBezTo>
                  <a:cubicBezTo>
                    <a:pt x="95" y="181"/>
                    <a:pt x="91" y="183"/>
                    <a:pt x="88" y="183"/>
                  </a:cubicBezTo>
                  <a:close/>
                  <a:moveTo>
                    <a:pt x="699" y="155"/>
                  </a:moveTo>
                  <a:cubicBezTo>
                    <a:pt x="696" y="155"/>
                    <a:pt x="692" y="154"/>
                    <a:pt x="690" y="152"/>
                  </a:cubicBezTo>
                  <a:cubicBezTo>
                    <a:pt x="683" y="144"/>
                    <a:pt x="676" y="136"/>
                    <a:pt x="668" y="128"/>
                  </a:cubicBezTo>
                  <a:cubicBezTo>
                    <a:pt x="663" y="124"/>
                    <a:pt x="663" y="117"/>
                    <a:pt x="667" y="112"/>
                  </a:cubicBezTo>
                  <a:cubicBezTo>
                    <a:pt x="672" y="108"/>
                    <a:pt x="679" y="108"/>
                    <a:pt x="683" y="112"/>
                  </a:cubicBezTo>
                  <a:cubicBezTo>
                    <a:pt x="692" y="120"/>
                    <a:pt x="700" y="128"/>
                    <a:pt x="707" y="137"/>
                  </a:cubicBezTo>
                  <a:cubicBezTo>
                    <a:pt x="711" y="141"/>
                    <a:pt x="711" y="149"/>
                    <a:pt x="706" y="153"/>
                  </a:cubicBezTo>
                  <a:cubicBezTo>
                    <a:pt x="704" y="155"/>
                    <a:pt x="701" y="155"/>
                    <a:pt x="699" y="155"/>
                  </a:cubicBezTo>
                  <a:close/>
                  <a:moveTo>
                    <a:pt x="132" y="133"/>
                  </a:moveTo>
                  <a:cubicBezTo>
                    <a:pt x="129" y="133"/>
                    <a:pt x="126" y="132"/>
                    <a:pt x="124" y="129"/>
                  </a:cubicBezTo>
                  <a:cubicBezTo>
                    <a:pt x="119" y="125"/>
                    <a:pt x="119" y="118"/>
                    <a:pt x="124" y="113"/>
                  </a:cubicBezTo>
                  <a:cubicBezTo>
                    <a:pt x="132" y="105"/>
                    <a:pt x="141" y="98"/>
                    <a:pt x="149" y="90"/>
                  </a:cubicBezTo>
                  <a:cubicBezTo>
                    <a:pt x="154" y="86"/>
                    <a:pt x="161" y="87"/>
                    <a:pt x="165" y="92"/>
                  </a:cubicBezTo>
                  <a:cubicBezTo>
                    <a:pt x="169" y="97"/>
                    <a:pt x="169" y="104"/>
                    <a:pt x="164" y="108"/>
                  </a:cubicBezTo>
                  <a:cubicBezTo>
                    <a:pt x="155" y="115"/>
                    <a:pt x="147" y="122"/>
                    <a:pt x="140" y="130"/>
                  </a:cubicBezTo>
                  <a:cubicBezTo>
                    <a:pt x="137" y="132"/>
                    <a:pt x="135" y="133"/>
                    <a:pt x="132" y="133"/>
                  </a:cubicBezTo>
                  <a:close/>
                  <a:moveTo>
                    <a:pt x="650" y="109"/>
                  </a:moveTo>
                  <a:cubicBezTo>
                    <a:pt x="648" y="109"/>
                    <a:pt x="645" y="109"/>
                    <a:pt x="643" y="107"/>
                  </a:cubicBezTo>
                  <a:cubicBezTo>
                    <a:pt x="635" y="100"/>
                    <a:pt x="626" y="94"/>
                    <a:pt x="617" y="88"/>
                  </a:cubicBezTo>
                  <a:cubicBezTo>
                    <a:pt x="612" y="84"/>
                    <a:pt x="611" y="77"/>
                    <a:pt x="614" y="72"/>
                  </a:cubicBezTo>
                  <a:cubicBezTo>
                    <a:pt x="618" y="67"/>
                    <a:pt x="625" y="65"/>
                    <a:pt x="630" y="69"/>
                  </a:cubicBezTo>
                  <a:cubicBezTo>
                    <a:pt x="639" y="75"/>
                    <a:pt x="649" y="82"/>
                    <a:pt x="658" y="89"/>
                  </a:cubicBezTo>
                  <a:cubicBezTo>
                    <a:pt x="662" y="93"/>
                    <a:pt x="663" y="100"/>
                    <a:pt x="659" y="105"/>
                  </a:cubicBezTo>
                  <a:cubicBezTo>
                    <a:pt x="657" y="108"/>
                    <a:pt x="654" y="109"/>
                    <a:pt x="650" y="109"/>
                  </a:cubicBezTo>
                  <a:close/>
                  <a:moveTo>
                    <a:pt x="183" y="91"/>
                  </a:moveTo>
                  <a:cubicBezTo>
                    <a:pt x="180" y="91"/>
                    <a:pt x="176" y="89"/>
                    <a:pt x="174" y="86"/>
                  </a:cubicBezTo>
                  <a:cubicBezTo>
                    <a:pt x="170" y="80"/>
                    <a:pt x="172" y="73"/>
                    <a:pt x="177" y="70"/>
                  </a:cubicBezTo>
                  <a:cubicBezTo>
                    <a:pt x="186" y="63"/>
                    <a:pt x="196" y="57"/>
                    <a:pt x="206" y="52"/>
                  </a:cubicBezTo>
                  <a:cubicBezTo>
                    <a:pt x="212" y="49"/>
                    <a:pt x="218" y="51"/>
                    <a:pt x="222" y="56"/>
                  </a:cubicBezTo>
                  <a:cubicBezTo>
                    <a:pt x="225" y="61"/>
                    <a:pt x="223" y="68"/>
                    <a:pt x="217" y="71"/>
                  </a:cubicBezTo>
                  <a:cubicBezTo>
                    <a:pt x="208" y="77"/>
                    <a:pt x="199" y="83"/>
                    <a:pt x="190" y="89"/>
                  </a:cubicBezTo>
                  <a:cubicBezTo>
                    <a:pt x="188" y="90"/>
                    <a:pt x="186" y="91"/>
                    <a:pt x="183" y="91"/>
                  </a:cubicBezTo>
                  <a:close/>
                  <a:moveTo>
                    <a:pt x="595" y="72"/>
                  </a:moveTo>
                  <a:cubicBezTo>
                    <a:pt x="593" y="72"/>
                    <a:pt x="591" y="72"/>
                    <a:pt x="590" y="71"/>
                  </a:cubicBezTo>
                  <a:cubicBezTo>
                    <a:pt x="580" y="65"/>
                    <a:pt x="571" y="60"/>
                    <a:pt x="561" y="56"/>
                  </a:cubicBezTo>
                  <a:cubicBezTo>
                    <a:pt x="555" y="53"/>
                    <a:pt x="552" y="47"/>
                    <a:pt x="555" y="41"/>
                  </a:cubicBezTo>
                  <a:cubicBezTo>
                    <a:pt x="558" y="35"/>
                    <a:pt x="564" y="33"/>
                    <a:pt x="570" y="35"/>
                  </a:cubicBezTo>
                  <a:cubicBezTo>
                    <a:pt x="580" y="40"/>
                    <a:pt x="591" y="45"/>
                    <a:pt x="601" y="51"/>
                  </a:cubicBezTo>
                  <a:cubicBezTo>
                    <a:pt x="606" y="54"/>
                    <a:pt x="608" y="61"/>
                    <a:pt x="605" y="66"/>
                  </a:cubicBezTo>
                  <a:cubicBezTo>
                    <a:pt x="603" y="70"/>
                    <a:pt x="599" y="72"/>
                    <a:pt x="595" y="72"/>
                  </a:cubicBezTo>
                  <a:close/>
                  <a:moveTo>
                    <a:pt x="241" y="58"/>
                  </a:moveTo>
                  <a:cubicBezTo>
                    <a:pt x="237" y="58"/>
                    <a:pt x="233" y="55"/>
                    <a:pt x="231" y="51"/>
                  </a:cubicBezTo>
                  <a:cubicBezTo>
                    <a:pt x="229" y="45"/>
                    <a:pt x="231" y="39"/>
                    <a:pt x="237" y="36"/>
                  </a:cubicBezTo>
                  <a:cubicBezTo>
                    <a:pt x="247" y="31"/>
                    <a:pt x="258" y="27"/>
                    <a:pt x="269" y="23"/>
                  </a:cubicBezTo>
                  <a:cubicBezTo>
                    <a:pt x="274" y="21"/>
                    <a:pt x="281" y="24"/>
                    <a:pt x="283" y="30"/>
                  </a:cubicBezTo>
                  <a:cubicBezTo>
                    <a:pt x="285" y="36"/>
                    <a:pt x="282" y="42"/>
                    <a:pt x="276" y="45"/>
                  </a:cubicBezTo>
                  <a:cubicBezTo>
                    <a:pt x="266" y="48"/>
                    <a:pt x="256" y="52"/>
                    <a:pt x="246" y="57"/>
                  </a:cubicBezTo>
                  <a:cubicBezTo>
                    <a:pt x="245" y="57"/>
                    <a:pt x="243" y="58"/>
                    <a:pt x="241" y="58"/>
                  </a:cubicBezTo>
                  <a:close/>
                  <a:moveTo>
                    <a:pt x="534" y="45"/>
                  </a:moveTo>
                  <a:cubicBezTo>
                    <a:pt x="533" y="45"/>
                    <a:pt x="532" y="44"/>
                    <a:pt x="531" y="44"/>
                  </a:cubicBezTo>
                  <a:cubicBezTo>
                    <a:pt x="520" y="40"/>
                    <a:pt x="510" y="37"/>
                    <a:pt x="500" y="34"/>
                  </a:cubicBezTo>
                  <a:cubicBezTo>
                    <a:pt x="494" y="33"/>
                    <a:pt x="490" y="27"/>
                    <a:pt x="491" y="21"/>
                  </a:cubicBezTo>
                  <a:cubicBezTo>
                    <a:pt x="493" y="15"/>
                    <a:pt x="499" y="11"/>
                    <a:pt x="505" y="13"/>
                  </a:cubicBezTo>
                  <a:cubicBezTo>
                    <a:pt x="516" y="15"/>
                    <a:pt x="527" y="19"/>
                    <a:pt x="538" y="23"/>
                  </a:cubicBezTo>
                  <a:cubicBezTo>
                    <a:pt x="544" y="25"/>
                    <a:pt x="547" y="31"/>
                    <a:pt x="545" y="37"/>
                  </a:cubicBezTo>
                  <a:cubicBezTo>
                    <a:pt x="543" y="42"/>
                    <a:pt x="539" y="45"/>
                    <a:pt x="534" y="45"/>
                  </a:cubicBezTo>
                  <a:close/>
                  <a:moveTo>
                    <a:pt x="304" y="35"/>
                  </a:moveTo>
                  <a:cubicBezTo>
                    <a:pt x="299" y="35"/>
                    <a:pt x="295" y="32"/>
                    <a:pt x="293" y="27"/>
                  </a:cubicBezTo>
                  <a:cubicBezTo>
                    <a:pt x="292" y="21"/>
                    <a:pt x="295" y="15"/>
                    <a:pt x="301" y="13"/>
                  </a:cubicBezTo>
                  <a:cubicBezTo>
                    <a:pt x="312" y="10"/>
                    <a:pt x="324" y="8"/>
                    <a:pt x="335" y="6"/>
                  </a:cubicBezTo>
                  <a:cubicBezTo>
                    <a:pt x="341" y="5"/>
                    <a:pt x="347" y="9"/>
                    <a:pt x="348" y="15"/>
                  </a:cubicBezTo>
                  <a:cubicBezTo>
                    <a:pt x="349" y="21"/>
                    <a:pt x="345" y="27"/>
                    <a:pt x="339" y="28"/>
                  </a:cubicBezTo>
                  <a:cubicBezTo>
                    <a:pt x="328" y="30"/>
                    <a:pt x="318" y="32"/>
                    <a:pt x="307" y="35"/>
                  </a:cubicBezTo>
                  <a:cubicBezTo>
                    <a:pt x="306" y="35"/>
                    <a:pt x="305" y="35"/>
                    <a:pt x="304" y="35"/>
                  </a:cubicBezTo>
                  <a:close/>
                  <a:moveTo>
                    <a:pt x="470" y="28"/>
                  </a:moveTo>
                  <a:cubicBezTo>
                    <a:pt x="469" y="28"/>
                    <a:pt x="469" y="28"/>
                    <a:pt x="468" y="28"/>
                  </a:cubicBezTo>
                  <a:cubicBezTo>
                    <a:pt x="457" y="26"/>
                    <a:pt x="446" y="25"/>
                    <a:pt x="436" y="24"/>
                  </a:cubicBezTo>
                  <a:cubicBezTo>
                    <a:pt x="429" y="23"/>
                    <a:pt x="425" y="18"/>
                    <a:pt x="425" y="12"/>
                  </a:cubicBezTo>
                  <a:cubicBezTo>
                    <a:pt x="426" y="5"/>
                    <a:pt x="431" y="1"/>
                    <a:pt x="438" y="1"/>
                  </a:cubicBezTo>
                  <a:cubicBezTo>
                    <a:pt x="449" y="2"/>
                    <a:pt x="460" y="3"/>
                    <a:pt x="472" y="5"/>
                  </a:cubicBezTo>
                  <a:cubicBezTo>
                    <a:pt x="478" y="6"/>
                    <a:pt x="482" y="12"/>
                    <a:pt x="481" y="18"/>
                  </a:cubicBezTo>
                  <a:cubicBezTo>
                    <a:pt x="480" y="24"/>
                    <a:pt x="475" y="28"/>
                    <a:pt x="470" y="28"/>
                  </a:cubicBezTo>
                  <a:close/>
                  <a:moveTo>
                    <a:pt x="370" y="24"/>
                  </a:moveTo>
                  <a:cubicBezTo>
                    <a:pt x="364" y="24"/>
                    <a:pt x="359" y="19"/>
                    <a:pt x="359" y="14"/>
                  </a:cubicBezTo>
                  <a:cubicBezTo>
                    <a:pt x="358" y="7"/>
                    <a:pt x="363" y="2"/>
                    <a:pt x="369" y="1"/>
                  </a:cubicBezTo>
                  <a:cubicBezTo>
                    <a:pt x="380" y="0"/>
                    <a:pt x="392" y="0"/>
                    <a:pt x="40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0" y="0"/>
                    <a:pt x="415" y="5"/>
                    <a:pt x="415" y="11"/>
                  </a:cubicBezTo>
                  <a:cubicBezTo>
                    <a:pt x="415" y="17"/>
                    <a:pt x="410" y="22"/>
                    <a:pt x="403" y="22"/>
                  </a:cubicBezTo>
                  <a:cubicBezTo>
                    <a:pt x="392" y="22"/>
                    <a:pt x="382" y="23"/>
                    <a:pt x="371" y="24"/>
                  </a:cubicBezTo>
                  <a:cubicBezTo>
                    <a:pt x="371" y="24"/>
                    <a:pt x="370" y="24"/>
                    <a:pt x="370" y="2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S1iďé">
              <a:extLst>
                <a:ext uri="{FF2B5EF4-FFF2-40B4-BE49-F238E27FC236}">
                  <a16:creationId xmlns:a16="http://schemas.microsoft.com/office/drawing/2014/main" id="{328196F3-2E24-4C86-A59E-23DD475F0CD5}"/>
                </a:ext>
              </a:extLst>
            </p:cNvPr>
            <p:cNvSpPr/>
            <p:nvPr/>
          </p:nvSpPr>
          <p:spPr bwMode="auto">
            <a:xfrm>
              <a:off x="6325235" y="1936047"/>
              <a:ext cx="57488" cy="45990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2" y="19"/>
                </a:cxn>
                <a:cxn ang="0">
                  <a:pos x="6" y="7"/>
                </a:cxn>
                <a:cxn ang="0">
                  <a:pos x="16" y="2"/>
                </a:cxn>
                <a:cxn ang="0">
                  <a:pos x="27" y="6"/>
                </a:cxn>
                <a:cxn ang="0">
                  <a:pos x="23" y="18"/>
                </a:cxn>
                <a:cxn ang="0">
                  <a:pos x="13" y="23"/>
                </a:cxn>
                <a:cxn ang="0">
                  <a:pos x="9" y="23"/>
                </a:cxn>
              </a:cxnLst>
              <a:rect l="0" t="0" r="r" b="b"/>
              <a:pathLst>
                <a:path w="29" h="23">
                  <a:moveTo>
                    <a:pt x="9" y="23"/>
                  </a:moveTo>
                  <a:cubicBezTo>
                    <a:pt x="6" y="23"/>
                    <a:pt x="3" y="22"/>
                    <a:pt x="2" y="19"/>
                  </a:cubicBezTo>
                  <a:cubicBezTo>
                    <a:pt x="0" y="15"/>
                    <a:pt x="1" y="9"/>
                    <a:pt x="6" y="7"/>
                  </a:cubicBezTo>
                  <a:cubicBezTo>
                    <a:pt x="9" y="6"/>
                    <a:pt x="12" y="4"/>
                    <a:pt x="16" y="2"/>
                  </a:cubicBezTo>
                  <a:cubicBezTo>
                    <a:pt x="20" y="0"/>
                    <a:pt x="25" y="2"/>
                    <a:pt x="27" y="6"/>
                  </a:cubicBezTo>
                  <a:cubicBezTo>
                    <a:pt x="29" y="11"/>
                    <a:pt x="27" y="16"/>
                    <a:pt x="23" y="18"/>
                  </a:cubicBezTo>
                  <a:cubicBezTo>
                    <a:pt x="20" y="19"/>
                    <a:pt x="16" y="21"/>
                    <a:pt x="13" y="23"/>
                  </a:cubicBezTo>
                  <a:cubicBezTo>
                    <a:pt x="12" y="23"/>
                    <a:pt x="11" y="23"/>
                    <a:pt x="9" y="23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íşliďé">
              <a:extLst>
                <a:ext uri="{FF2B5EF4-FFF2-40B4-BE49-F238E27FC236}">
                  <a16:creationId xmlns:a16="http://schemas.microsoft.com/office/drawing/2014/main" id="{11146F09-9215-4417-B565-81E5990157FD}"/>
                </a:ext>
              </a:extLst>
            </p:cNvPr>
            <p:cNvSpPr/>
            <p:nvPr/>
          </p:nvSpPr>
          <p:spPr bwMode="auto">
            <a:xfrm>
              <a:off x="6387651" y="1819429"/>
              <a:ext cx="1749270" cy="1120190"/>
            </a:xfrm>
            <a:custGeom>
              <a:avLst/>
              <a:gdLst/>
              <a:ahLst/>
              <a:cxnLst>
                <a:cxn ang="0">
                  <a:pos x="875" y="528"/>
                </a:cxn>
                <a:cxn ang="0">
                  <a:pos x="879" y="568"/>
                </a:cxn>
                <a:cxn ang="0">
                  <a:pos x="865" y="484"/>
                </a:cxn>
                <a:cxn ang="0">
                  <a:pos x="872" y="523"/>
                </a:cxn>
                <a:cxn ang="0">
                  <a:pos x="853" y="440"/>
                </a:cxn>
                <a:cxn ang="0">
                  <a:pos x="862" y="478"/>
                </a:cxn>
                <a:cxn ang="0">
                  <a:pos x="837" y="397"/>
                </a:cxn>
                <a:cxn ang="0">
                  <a:pos x="848" y="435"/>
                </a:cxn>
                <a:cxn ang="0">
                  <a:pos x="818" y="356"/>
                </a:cxn>
                <a:cxn ang="0">
                  <a:pos x="831" y="393"/>
                </a:cxn>
                <a:cxn ang="0">
                  <a:pos x="796" y="316"/>
                </a:cxn>
                <a:cxn ang="0">
                  <a:pos x="811" y="352"/>
                </a:cxn>
                <a:cxn ang="0">
                  <a:pos x="771" y="278"/>
                </a:cxn>
                <a:cxn ang="0">
                  <a:pos x="789" y="312"/>
                </a:cxn>
                <a:cxn ang="0">
                  <a:pos x="744" y="241"/>
                </a:cxn>
                <a:cxn ang="0">
                  <a:pos x="763" y="275"/>
                </a:cxn>
                <a:cxn ang="0">
                  <a:pos x="714" y="207"/>
                </a:cxn>
                <a:cxn ang="0">
                  <a:pos x="735" y="239"/>
                </a:cxn>
                <a:cxn ang="0">
                  <a:pos x="682" y="175"/>
                </a:cxn>
                <a:cxn ang="0">
                  <a:pos x="704" y="205"/>
                </a:cxn>
                <a:cxn ang="0">
                  <a:pos x="647" y="145"/>
                </a:cxn>
                <a:cxn ang="0">
                  <a:pos x="671" y="174"/>
                </a:cxn>
                <a:cxn ang="0">
                  <a:pos x="611" y="118"/>
                </a:cxn>
                <a:cxn ang="0">
                  <a:pos x="636" y="145"/>
                </a:cxn>
                <a:cxn ang="0">
                  <a:pos x="572" y="93"/>
                </a:cxn>
                <a:cxn ang="0">
                  <a:pos x="599" y="118"/>
                </a:cxn>
                <a:cxn ang="0">
                  <a:pos x="532" y="72"/>
                </a:cxn>
                <a:cxn ang="0">
                  <a:pos x="559" y="95"/>
                </a:cxn>
                <a:cxn ang="0">
                  <a:pos x="490" y="53"/>
                </a:cxn>
                <a:cxn ang="0">
                  <a:pos x="519" y="74"/>
                </a:cxn>
                <a:cxn ang="0">
                  <a:pos x="27" y="43"/>
                </a:cxn>
                <a:cxn ang="0">
                  <a:pos x="9" y="68"/>
                </a:cxn>
                <a:cxn ang="0">
                  <a:pos x="447" y="38"/>
                </a:cxn>
                <a:cxn ang="0">
                  <a:pos x="477" y="57"/>
                </a:cxn>
                <a:cxn ang="0">
                  <a:pos x="71" y="28"/>
                </a:cxn>
                <a:cxn ang="0">
                  <a:pos x="52" y="52"/>
                </a:cxn>
                <a:cxn ang="0">
                  <a:pos x="403" y="26"/>
                </a:cxn>
                <a:cxn ang="0">
                  <a:pos x="433" y="42"/>
                </a:cxn>
                <a:cxn ang="0">
                  <a:pos x="116" y="16"/>
                </a:cxn>
                <a:cxn ang="0">
                  <a:pos x="95" y="38"/>
                </a:cxn>
                <a:cxn ang="0">
                  <a:pos x="358" y="17"/>
                </a:cxn>
                <a:cxn ang="0">
                  <a:pos x="389" y="31"/>
                </a:cxn>
                <a:cxn ang="0">
                  <a:pos x="161" y="7"/>
                </a:cxn>
                <a:cxn ang="0">
                  <a:pos x="140" y="28"/>
                </a:cxn>
                <a:cxn ang="0">
                  <a:pos x="313" y="11"/>
                </a:cxn>
                <a:cxn ang="0">
                  <a:pos x="344" y="23"/>
                </a:cxn>
                <a:cxn ang="0">
                  <a:pos x="207" y="2"/>
                </a:cxn>
                <a:cxn ang="0">
                  <a:pos x="185" y="21"/>
                </a:cxn>
                <a:cxn ang="0">
                  <a:pos x="267" y="9"/>
                </a:cxn>
                <a:cxn ang="0">
                  <a:pos x="299" y="19"/>
                </a:cxn>
                <a:cxn ang="0">
                  <a:pos x="253" y="0"/>
                </a:cxn>
                <a:cxn ang="0">
                  <a:pos x="231" y="18"/>
                </a:cxn>
              </a:cxnLst>
              <a:rect l="0" t="0" r="r" b="b"/>
              <a:pathLst>
                <a:path w="888" h="568">
                  <a:moveTo>
                    <a:pt x="879" y="568"/>
                  </a:moveTo>
                  <a:cubicBezTo>
                    <a:pt x="875" y="568"/>
                    <a:pt x="871" y="565"/>
                    <a:pt x="871" y="560"/>
                  </a:cubicBezTo>
                  <a:cubicBezTo>
                    <a:pt x="870" y="553"/>
                    <a:pt x="869" y="546"/>
                    <a:pt x="868" y="538"/>
                  </a:cubicBezTo>
                  <a:cubicBezTo>
                    <a:pt x="867" y="534"/>
                    <a:pt x="870" y="529"/>
                    <a:pt x="875" y="528"/>
                  </a:cubicBezTo>
                  <a:cubicBezTo>
                    <a:pt x="879" y="528"/>
                    <a:pt x="884" y="531"/>
                    <a:pt x="884" y="535"/>
                  </a:cubicBezTo>
                  <a:cubicBezTo>
                    <a:pt x="886" y="543"/>
                    <a:pt x="887" y="551"/>
                    <a:pt x="888" y="558"/>
                  </a:cubicBezTo>
                  <a:cubicBezTo>
                    <a:pt x="888" y="563"/>
                    <a:pt x="885" y="567"/>
                    <a:pt x="880" y="568"/>
                  </a:cubicBezTo>
                  <a:cubicBezTo>
                    <a:pt x="880" y="568"/>
                    <a:pt x="880" y="568"/>
                    <a:pt x="879" y="568"/>
                  </a:cubicBezTo>
                  <a:close/>
                  <a:moveTo>
                    <a:pt x="872" y="523"/>
                  </a:moveTo>
                  <a:cubicBezTo>
                    <a:pt x="868" y="523"/>
                    <a:pt x="865" y="520"/>
                    <a:pt x="864" y="516"/>
                  </a:cubicBezTo>
                  <a:cubicBezTo>
                    <a:pt x="862" y="509"/>
                    <a:pt x="861" y="501"/>
                    <a:pt x="859" y="494"/>
                  </a:cubicBezTo>
                  <a:cubicBezTo>
                    <a:pt x="858" y="489"/>
                    <a:pt x="861" y="485"/>
                    <a:pt x="865" y="484"/>
                  </a:cubicBezTo>
                  <a:cubicBezTo>
                    <a:pt x="870" y="483"/>
                    <a:pt x="874" y="486"/>
                    <a:pt x="876" y="490"/>
                  </a:cubicBezTo>
                  <a:cubicBezTo>
                    <a:pt x="877" y="498"/>
                    <a:pt x="879" y="505"/>
                    <a:pt x="880" y="513"/>
                  </a:cubicBezTo>
                  <a:cubicBezTo>
                    <a:pt x="881" y="517"/>
                    <a:pt x="878" y="522"/>
                    <a:pt x="874" y="523"/>
                  </a:cubicBezTo>
                  <a:cubicBezTo>
                    <a:pt x="873" y="523"/>
                    <a:pt x="873" y="523"/>
                    <a:pt x="872" y="523"/>
                  </a:cubicBezTo>
                  <a:close/>
                  <a:moveTo>
                    <a:pt x="862" y="478"/>
                  </a:moveTo>
                  <a:cubicBezTo>
                    <a:pt x="858" y="478"/>
                    <a:pt x="854" y="476"/>
                    <a:pt x="853" y="472"/>
                  </a:cubicBezTo>
                  <a:cubicBezTo>
                    <a:pt x="851" y="465"/>
                    <a:pt x="849" y="458"/>
                    <a:pt x="847" y="451"/>
                  </a:cubicBezTo>
                  <a:cubicBezTo>
                    <a:pt x="846" y="446"/>
                    <a:pt x="848" y="441"/>
                    <a:pt x="853" y="440"/>
                  </a:cubicBezTo>
                  <a:cubicBezTo>
                    <a:pt x="857" y="439"/>
                    <a:pt x="862" y="441"/>
                    <a:pt x="863" y="446"/>
                  </a:cubicBezTo>
                  <a:cubicBezTo>
                    <a:pt x="866" y="453"/>
                    <a:pt x="868" y="460"/>
                    <a:pt x="870" y="468"/>
                  </a:cubicBezTo>
                  <a:cubicBezTo>
                    <a:pt x="871" y="472"/>
                    <a:pt x="868" y="477"/>
                    <a:pt x="864" y="478"/>
                  </a:cubicBezTo>
                  <a:cubicBezTo>
                    <a:pt x="863" y="478"/>
                    <a:pt x="862" y="478"/>
                    <a:pt x="862" y="478"/>
                  </a:cubicBezTo>
                  <a:close/>
                  <a:moveTo>
                    <a:pt x="848" y="435"/>
                  </a:moveTo>
                  <a:cubicBezTo>
                    <a:pt x="844" y="435"/>
                    <a:pt x="841" y="433"/>
                    <a:pt x="840" y="429"/>
                  </a:cubicBezTo>
                  <a:cubicBezTo>
                    <a:pt x="837" y="422"/>
                    <a:pt x="835" y="415"/>
                    <a:pt x="832" y="408"/>
                  </a:cubicBezTo>
                  <a:cubicBezTo>
                    <a:pt x="830" y="404"/>
                    <a:pt x="832" y="399"/>
                    <a:pt x="837" y="397"/>
                  </a:cubicBezTo>
                  <a:cubicBezTo>
                    <a:pt x="841" y="396"/>
                    <a:pt x="846" y="398"/>
                    <a:pt x="848" y="402"/>
                  </a:cubicBezTo>
                  <a:cubicBezTo>
                    <a:pt x="851" y="409"/>
                    <a:pt x="853" y="416"/>
                    <a:pt x="856" y="424"/>
                  </a:cubicBezTo>
                  <a:cubicBezTo>
                    <a:pt x="858" y="428"/>
                    <a:pt x="855" y="433"/>
                    <a:pt x="851" y="435"/>
                  </a:cubicBezTo>
                  <a:cubicBezTo>
                    <a:pt x="850" y="435"/>
                    <a:pt x="849" y="435"/>
                    <a:pt x="848" y="435"/>
                  </a:cubicBezTo>
                  <a:close/>
                  <a:moveTo>
                    <a:pt x="831" y="393"/>
                  </a:moveTo>
                  <a:cubicBezTo>
                    <a:pt x="828" y="393"/>
                    <a:pt x="825" y="391"/>
                    <a:pt x="823" y="388"/>
                  </a:cubicBezTo>
                  <a:cubicBezTo>
                    <a:pt x="820" y="381"/>
                    <a:pt x="817" y="374"/>
                    <a:pt x="814" y="367"/>
                  </a:cubicBezTo>
                  <a:cubicBezTo>
                    <a:pt x="812" y="363"/>
                    <a:pt x="814" y="358"/>
                    <a:pt x="818" y="356"/>
                  </a:cubicBezTo>
                  <a:cubicBezTo>
                    <a:pt x="822" y="354"/>
                    <a:pt x="827" y="356"/>
                    <a:pt x="829" y="360"/>
                  </a:cubicBezTo>
                  <a:cubicBezTo>
                    <a:pt x="833" y="367"/>
                    <a:pt x="836" y="374"/>
                    <a:pt x="839" y="381"/>
                  </a:cubicBezTo>
                  <a:cubicBezTo>
                    <a:pt x="841" y="385"/>
                    <a:pt x="839" y="390"/>
                    <a:pt x="835" y="392"/>
                  </a:cubicBezTo>
                  <a:cubicBezTo>
                    <a:pt x="834" y="393"/>
                    <a:pt x="832" y="393"/>
                    <a:pt x="831" y="393"/>
                  </a:cubicBezTo>
                  <a:close/>
                  <a:moveTo>
                    <a:pt x="811" y="352"/>
                  </a:moveTo>
                  <a:cubicBezTo>
                    <a:pt x="808" y="352"/>
                    <a:pt x="805" y="350"/>
                    <a:pt x="804" y="347"/>
                  </a:cubicBezTo>
                  <a:cubicBezTo>
                    <a:pt x="800" y="341"/>
                    <a:pt x="797" y="334"/>
                    <a:pt x="793" y="328"/>
                  </a:cubicBezTo>
                  <a:cubicBezTo>
                    <a:pt x="791" y="324"/>
                    <a:pt x="792" y="318"/>
                    <a:pt x="796" y="316"/>
                  </a:cubicBezTo>
                  <a:cubicBezTo>
                    <a:pt x="800" y="314"/>
                    <a:pt x="805" y="315"/>
                    <a:pt x="808" y="319"/>
                  </a:cubicBezTo>
                  <a:cubicBezTo>
                    <a:pt x="812" y="326"/>
                    <a:pt x="815" y="333"/>
                    <a:pt x="819" y="339"/>
                  </a:cubicBezTo>
                  <a:cubicBezTo>
                    <a:pt x="821" y="343"/>
                    <a:pt x="820" y="349"/>
                    <a:pt x="815" y="351"/>
                  </a:cubicBezTo>
                  <a:cubicBezTo>
                    <a:pt x="814" y="351"/>
                    <a:pt x="813" y="352"/>
                    <a:pt x="811" y="352"/>
                  </a:cubicBezTo>
                  <a:close/>
                  <a:moveTo>
                    <a:pt x="789" y="312"/>
                  </a:moveTo>
                  <a:cubicBezTo>
                    <a:pt x="786" y="312"/>
                    <a:pt x="783" y="311"/>
                    <a:pt x="781" y="308"/>
                  </a:cubicBezTo>
                  <a:cubicBezTo>
                    <a:pt x="778" y="302"/>
                    <a:pt x="773" y="296"/>
                    <a:pt x="769" y="289"/>
                  </a:cubicBezTo>
                  <a:cubicBezTo>
                    <a:pt x="767" y="286"/>
                    <a:pt x="768" y="280"/>
                    <a:pt x="771" y="278"/>
                  </a:cubicBezTo>
                  <a:cubicBezTo>
                    <a:pt x="775" y="275"/>
                    <a:pt x="781" y="276"/>
                    <a:pt x="783" y="280"/>
                  </a:cubicBezTo>
                  <a:cubicBezTo>
                    <a:pt x="788" y="286"/>
                    <a:pt x="792" y="293"/>
                    <a:pt x="796" y="299"/>
                  </a:cubicBezTo>
                  <a:cubicBezTo>
                    <a:pt x="798" y="303"/>
                    <a:pt x="797" y="309"/>
                    <a:pt x="793" y="311"/>
                  </a:cubicBezTo>
                  <a:cubicBezTo>
                    <a:pt x="792" y="312"/>
                    <a:pt x="790" y="312"/>
                    <a:pt x="789" y="312"/>
                  </a:cubicBezTo>
                  <a:close/>
                  <a:moveTo>
                    <a:pt x="763" y="275"/>
                  </a:moveTo>
                  <a:cubicBezTo>
                    <a:pt x="761" y="275"/>
                    <a:pt x="758" y="273"/>
                    <a:pt x="756" y="271"/>
                  </a:cubicBezTo>
                  <a:cubicBezTo>
                    <a:pt x="752" y="265"/>
                    <a:pt x="747" y="259"/>
                    <a:pt x="743" y="253"/>
                  </a:cubicBezTo>
                  <a:cubicBezTo>
                    <a:pt x="740" y="250"/>
                    <a:pt x="740" y="244"/>
                    <a:pt x="744" y="241"/>
                  </a:cubicBezTo>
                  <a:cubicBezTo>
                    <a:pt x="748" y="238"/>
                    <a:pt x="753" y="239"/>
                    <a:pt x="756" y="243"/>
                  </a:cubicBezTo>
                  <a:cubicBezTo>
                    <a:pt x="761" y="249"/>
                    <a:pt x="765" y="255"/>
                    <a:pt x="770" y="261"/>
                  </a:cubicBezTo>
                  <a:cubicBezTo>
                    <a:pt x="773" y="265"/>
                    <a:pt x="772" y="270"/>
                    <a:pt x="768" y="273"/>
                  </a:cubicBezTo>
                  <a:cubicBezTo>
                    <a:pt x="767" y="274"/>
                    <a:pt x="765" y="275"/>
                    <a:pt x="763" y="275"/>
                  </a:cubicBezTo>
                  <a:close/>
                  <a:moveTo>
                    <a:pt x="735" y="239"/>
                  </a:moveTo>
                  <a:cubicBezTo>
                    <a:pt x="733" y="239"/>
                    <a:pt x="730" y="238"/>
                    <a:pt x="728" y="236"/>
                  </a:cubicBezTo>
                  <a:cubicBezTo>
                    <a:pt x="724" y="230"/>
                    <a:pt x="719" y="224"/>
                    <a:pt x="714" y="219"/>
                  </a:cubicBezTo>
                  <a:cubicBezTo>
                    <a:pt x="710" y="215"/>
                    <a:pt x="711" y="210"/>
                    <a:pt x="714" y="207"/>
                  </a:cubicBezTo>
                  <a:cubicBezTo>
                    <a:pt x="718" y="204"/>
                    <a:pt x="723" y="204"/>
                    <a:pt x="726" y="207"/>
                  </a:cubicBezTo>
                  <a:cubicBezTo>
                    <a:pt x="731" y="213"/>
                    <a:pt x="736" y="219"/>
                    <a:pt x="741" y="225"/>
                  </a:cubicBezTo>
                  <a:cubicBezTo>
                    <a:pt x="744" y="228"/>
                    <a:pt x="744" y="234"/>
                    <a:pt x="740" y="237"/>
                  </a:cubicBezTo>
                  <a:cubicBezTo>
                    <a:pt x="739" y="238"/>
                    <a:pt x="737" y="239"/>
                    <a:pt x="735" y="239"/>
                  </a:cubicBezTo>
                  <a:close/>
                  <a:moveTo>
                    <a:pt x="704" y="205"/>
                  </a:moveTo>
                  <a:cubicBezTo>
                    <a:pt x="702" y="205"/>
                    <a:pt x="700" y="204"/>
                    <a:pt x="698" y="203"/>
                  </a:cubicBezTo>
                  <a:cubicBezTo>
                    <a:pt x="693" y="197"/>
                    <a:pt x="688" y="192"/>
                    <a:pt x="682" y="187"/>
                  </a:cubicBezTo>
                  <a:cubicBezTo>
                    <a:pt x="679" y="184"/>
                    <a:pt x="679" y="178"/>
                    <a:pt x="682" y="175"/>
                  </a:cubicBezTo>
                  <a:cubicBezTo>
                    <a:pt x="685" y="171"/>
                    <a:pt x="690" y="171"/>
                    <a:pt x="694" y="174"/>
                  </a:cubicBezTo>
                  <a:cubicBezTo>
                    <a:pt x="699" y="180"/>
                    <a:pt x="705" y="185"/>
                    <a:pt x="710" y="191"/>
                  </a:cubicBezTo>
                  <a:cubicBezTo>
                    <a:pt x="714" y="194"/>
                    <a:pt x="714" y="199"/>
                    <a:pt x="710" y="203"/>
                  </a:cubicBezTo>
                  <a:cubicBezTo>
                    <a:pt x="709" y="204"/>
                    <a:pt x="706" y="205"/>
                    <a:pt x="704" y="205"/>
                  </a:cubicBezTo>
                  <a:close/>
                  <a:moveTo>
                    <a:pt x="671" y="174"/>
                  </a:moveTo>
                  <a:cubicBezTo>
                    <a:pt x="669" y="174"/>
                    <a:pt x="667" y="173"/>
                    <a:pt x="666" y="172"/>
                  </a:cubicBezTo>
                  <a:cubicBezTo>
                    <a:pt x="660" y="167"/>
                    <a:pt x="654" y="162"/>
                    <a:pt x="648" y="157"/>
                  </a:cubicBezTo>
                  <a:cubicBezTo>
                    <a:pt x="645" y="154"/>
                    <a:pt x="644" y="149"/>
                    <a:pt x="647" y="145"/>
                  </a:cubicBezTo>
                  <a:cubicBezTo>
                    <a:pt x="650" y="141"/>
                    <a:pt x="656" y="141"/>
                    <a:pt x="659" y="144"/>
                  </a:cubicBezTo>
                  <a:cubicBezTo>
                    <a:pt x="665" y="149"/>
                    <a:pt x="671" y="154"/>
                    <a:pt x="677" y="159"/>
                  </a:cubicBezTo>
                  <a:cubicBezTo>
                    <a:pt x="680" y="162"/>
                    <a:pt x="681" y="167"/>
                    <a:pt x="678" y="171"/>
                  </a:cubicBezTo>
                  <a:cubicBezTo>
                    <a:pt x="676" y="173"/>
                    <a:pt x="674" y="174"/>
                    <a:pt x="671" y="174"/>
                  </a:cubicBezTo>
                  <a:close/>
                  <a:moveTo>
                    <a:pt x="636" y="145"/>
                  </a:moveTo>
                  <a:cubicBezTo>
                    <a:pt x="634" y="145"/>
                    <a:pt x="632" y="144"/>
                    <a:pt x="631" y="143"/>
                  </a:cubicBezTo>
                  <a:cubicBezTo>
                    <a:pt x="625" y="139"/>
                    <a:pt x="619" y="134"/>
                    <a:pt x="613" y="130"/>
                  </a:cubicBezTo>
                  <a:cubicBezTo>
                    <a:pt x="609" y="127"/>
                    <a:pt x="608" y="122"/>
                    <a:pt x="611" y="118"/>
                  </a:cubicBezTo>
                  <a:cubicBezTo>
                    <a:pt x="613" y="114"/>
                    <a:pt x="619" y="113"/>
                    <a:pt x="622" y="116"/>
                  </a:cubicBezTo>
                  <a:cubicBezTo>
                    <a:pt x="629" y="120"/>
                    <a:pt x="635" y="125"/>
                    <a:pt x="641" y="130"/>
                  </a:cubicBezTo>
                  <a:cubicBezTo>
                    <a:pt x="645" y="132"/>
                    <a:pt x="645" y="138"/>
                    <a:pt x="643" y="141"/>
                  </a:cubicBezTo>
                  <a:cubicBezTo>
                    <a:pt x="641" y="144"/>
                    <a:pt x="638" y="145"/>
                    <a:pt x="636" y="145"/>
                  </a:cubicBezTo>
                  <a:close/>
                  <a:moveTo>
                    <a:pt x="599" y="118"/>
                  </a:moveTo>
                  <a:cubicBezTo>
                    <a:pt x="597" y="118"/>
                    <a:pt x="595" y="118"/>
                    <a:pt x="594" y="117"/>
                  </a:cubicBezTo>
                  <a:cubicBezTo>
                    <a:pt x="588" y="113"/>
                    <a:pt x="581" y="109"/>
                    <a:pt x="575" y="105"/>
                  </a:cubicBezTo>
                  <a:cubicBezTo>
                    <a:pt x="571" y="103"/>
                    <a:pt x="570" y="98"/>
                    <a:pt x="572" y="93"/>
                  </a:cubicBezTo>
                  <a:cubicBezTo>
                    <a:pt x="574" y="89"/>
                    <a:pt x="580" y="88"/>
                    <a:pt x="584" y="91"/>
                  </a:cubicBezTo>
                  <a:cubicBezTo>
                    <a:pt x="590" y="95"/>
                    <a:pt x="597" y="99"/>
                    <a:pt x="603" y="103"/>
                  </a:cubicBezTo>
                  <a:cubicBezTo>
                    <a:pt x="607" y="105"/>
                    <a:pt x="608" y="111"/>
                    <a:pt x="606" y="115"/>
                  </a:cubicBezTo>
                  <a:cubicBezTo>
                    <a:pt x="604" y="117"/>
                    <a:pt x="601" y="118"/>
                    <a:pt x="599" y="118"/>
                  </a:cubicBezTo>
                  <a:close/>
                  <a:moveTo>
                    <a:pt x="559" y="95"/>
                  </a:moveTo>
                  <a:cubicBezTo>
                    <a:pt x="558" y="95"/>
                    <a:pt x="557" y="95"/>
                    <a:pt x="555" y="94"/>
                  </a:cubicBezTo>
                  <a:cubicBezTo>
                    <a:pt x="549" y="90"/>
                    <a:pt x="542" y="87"/>
                    <a:pt x="535" y="83"/>
                  </a:cubicBezTo>
                  <a:cubicBezTo>
                    <a:pt x="531" y="81"/>
                    <a:pt x="530" y="76"/>
                    <a:pt x="532" y="72"/>
                  </a:cubicBezTo>
                  <a:cubicBezTo>
                    <a:pt x="534" y="68"/>
                    <a:pt x="539" y="66"/>
                    <a:pt x="543" y="68"/>
                  </a:cubicBezTo>
                  <a:cubicBezTo>
                    <a:pt x="550" y="72"/>
                    <a:pt x="557" y="75"/>
                    <a:pt x="564" y="79"/>
                  </a:cubicBezTo>
                  <a:cubicBezTo>
                    <a:pt x="568" y="81"/>
                    <a:pt x="569" y="86"/>
                    <a:pt x="567" y="91"/>
                  </a:cubicBezTo>
                  <a:cubicBezTo>
                    <a:pt x="565" y="93"/>
                    <a:pt x="562" y="95"/>
                    <a:pt x="559" y="95"/>
                  </a:cubicBezTo>
                  <a:close/>
                  <a:moveTo>
                    <a:pt x="519" y="74"/>
                  </a:moveTo>
                  <a:cubicBezTo>
                    <a:pt x="517" y="74"/>
                    <a:pt x="516" y="74"/>
                    <a:pt x="515" y="74"/>
                  </a:cubicBezTo>
                  <a:cubicBezTo>
                    <a:pt x="508" y="70"/>
                    <a:pt x="501" y="67"/>
                    <a:pt x="494" y="65"/>
                  </a:cubicBezTo>
                  <a:cubicBezTo>
                    <a:pt x="490" y="63"/>
                    <a:pt x="488" y="58"/>
                    <a:pt x="490" y="53"/>
                  </a:cubicBezTo>
                  <a:cubicBezTo>
                    <a:pt x="492" y="49"/>
                    <a:pt x="497" y="47"/>
                    <a:pt x="501" y="49"/>
                  </a:cubicBezTo>
                  <a:cubicBezTo>
                    <a:pt x="508" y="52"/>
                    <a:pt x="515" y="55"/>
                    <a:pt x="522" y="58"/>
                  </a:cubicBezTo>
                  <a:cubicBezTo>
                    <a:pt x="527" y="60"/>
                    <a:pt x="528" y="65"/>
                    <a:pt x="526" y="69"/>
                  </a:cubicBezTo>
                  <a:cubicBezTo>
                    <a:pt x="525" y="73"/>
                    <a:pt x="522" y="74"/>
                    <a:pt x="519" y="74"/>
                  </a:cubicBezTo>
                  <a:close/>
                  <a:moveTo>
                    <a:pt x="9" y="68"/>
                  </a:moveTo>
                  <a:cubicBezTo>
                    <a:pt x="6" y="68"/>
                    <a:pt x="3" y="66"/>
                    <a:pt x="1" y="63"/>
                  </a:cubicBezTo>
                  <a:cubicBezTo>
                    <a:pt x="0" y="59"/>
                    <a:pt x="2" y="54"/>
                    <a:pt x="6" y="52"/>
                  </a:cubicBezTo>
                  <a:cubicBezTo>
                    <a:pt x="13" y="49"/>
                    <a:pt x="20" y="46"/>
                    <a:pt x="27" y="43"/>
                  </a:cubicBezTo>
                  <a:cubicBezTo>
                    <a:pt x="32" y="41"/>
                    <a:pt x="37" y="44"/>
                    <a:pt x="38" y="48"/>
                  </a:cubicBezTo>
                  <a:cubicBezTo>
                    <a:pt x="40" y="52"/>
                    <a:pt x="38" y="57"/>
                    <a:pt x="33" y="59"/>
                  </a:cubicBezTo>
                  <a:cubicBezTo>
                    <a:pt x="26" y="62"/>
                    <a:pt x="19" y="64"/>
                    <a:pt x="13" y="67"/>
                  </a:cubicBezTo>
                  <a:cubicBezTo>
                    <a:pt x="12" y="68"/>
                    <a:pt x="10" y="68"/>
                    <a:pt x="9" y="68"/>
                  </a:cubicBezTo>
                  <a:close/>
                  <a:moveTo>
                    <a:pt x="477" y="57"/>
                  </a:moveTo>
                  <a:cubicBezTo>
                    <a:pt x="476" y="57"/>
                    <a:pt x="475" y="57"/>
                    <a:pt x="474" y="56"/>
                  </a:cubicBezTo>
                  <a:cubicBezTo>
                    <a:pt x="467" y="54"/>
                    <a:pt x="459" y="51"/>
                    <a:pt x="452" y="49"/>
                  </a:cubicBezTo>
                  <a:cubicBezTo>
                    <a:pt x="448" y="47"/>
                    <a:pt x="445" y="42"/>
                    <a:pt x="447" y="38"/>
                  </a:cubicBezTo>
                  <a:cubicBezTo>
                    <a:pt x="448" y="33"/>
                    <a:pt x="453" y="31"/>
                    <a:pt x="458" y="33"/>
                  </a:cubicBezTo>
                  <a:cubicBezTo>
                    <a:pt x="465" y="35"/>
                    <a:pt x="472" y="38"/>
                    <a:pt x="479" y="40"/>
                  </a:cubicBezTo>
                  <a:cubicBezTo>
                    <a:pt x="484" y="42"/>
                    <a:pt x="486" y="47"/>
                    <a:pt x="484" y="51"/>
                  </a:cubicBezTo>
                  <a:cubicBezTo>
                    <a:pt x="483" y="55"/>
                    <a:pt x="480" y="57"/>
                    <a:pt x="477" y="57"/>
                  </a:cubicBezTo>
                  <a:close/>
                  <a:moveTo>
                    <a:pt x="52" y="52"/>
                  </a:moveTo>
                  <a:cubicBezTo>
                    <a:pt x="48" y="52"/>
                    <a:pt x="45" y="49"/>
                    <a:pt x="44" y="46"/>
                  </a:cubicBezTo>
                  <a:cubicBezTo>
                    <a:pt x="42" y="41"/>
                    <a:pt x="45" y="37"/>
                    <a:pt x="49" y="35"/>
                  </a:cubicBezTo>
                  <a:cubicBezTo>
                    <a:pt x="56" y="33"/>
                    <a:pt x="64" y="30"/>
                    <a:pt x="71" y="28"/>
                  </a:cubicBezTo>
                  <a:cubicBezTo>
                    <a:pt x="75" y="27"/>
                    <a:pt x="80" y="29"/>
                    <a:pt x="82" y="34"/>
                  </a:cubicBezTo>
                  <a:cubicBezTo>
                    <a:pt x="83" y="38"/>
                    <a:pt x="80" y="43"/>
                    <a:pt x="76" y="44"/>
                  </a:cubicBezTo>
                  <a:cubicBezTo>
                    <a:pt x="69" y="46"/>
                    <a:pt x="62" y="49"/>
                    <a:pt x="55" y="51"/>
                  </a:cubicBezTo>
                  <a:cubicBezTo>
                    <a:pt x="54" y="51"/>
                    <a:pt x="53" y="52"/>
                    <a:pt x="52" y="52"/>
                  </a:cubicBezTo>
                  <a:close/>
                  <a:moveTo>
                    <a:pt x="433" y="42"/>
                  </a:moveTo>
                  <a:cubicBezTo>
                    <a:pt x="432" y="42"/>
                    <a:pt x="432" y="42"/>
                    <a:pt x="431" y="42"/>
                  </a:cubicBezTo>
                  <a:cubicBezTo>
                    <a:pt x="424" y="40"/>
                    <a:pt x="416" y="38"/>
                    <a:pt x="409" y="36"/>
                  </a:cubicBezTo>
                  <a:cubicBezTo>
                    <a:pt x="405" y="35"/>
                    <a:pt x="402" y="30"/>
                    <a:pt x="403" y="26"/>
                  </a:cubicBezTo>
                  <a:cubicBezTo>
                    <a:pt x="404" y="21"/>
                    <a:pt x="409" y="18"/>
                    <a:pt x="413" y="20"/>
                  </a:cubicBezTo>
                  <a:cubicBezTo>
                    <a:pt x="421" y="21"/>
                    <a:pt x="428" y="24"/>
                    <a:pt x="436" y="26"/>
                  </a:cubicBezTo>
                  <a:cubicBezTo>
                    <a:pt x="440" y="27"/>
                    <a:pt x="443" y="32"/>
                    <a:pt x="441" y="36"/>
                  </a:cubicBezTo>
                  <a:cubicBezTo>
                    <a:pt x="440" y="40"/>
                    <a:pt x="437" y="42"/>
                    <a:pt x="433" y="42"/>
                  </a:cubicBezTo>
                  <a:close/>
                  <a:moveTo>
                    <a:pt x="95" y="38"/>
                  </a:moveTo>
                  <a:cubicBezTo>
                    <a:pt x="92" y="38"/>
                    <a:pt x="88" y="36"/>
                    <a:pt x="87" y="32"/>
                  </a:cubicBezTo>
                  <a:cubicBezTo>
                    <a:pt x="86" y="27"/>
                    <a:pt x="89" y="23"/>
                    <a:pt x="93" y="22"/>
                  </a:cubicBezTo>
                  <a:cubicBezTo>
                    <a:pt x="101" y="20"/>
                    <a:pt x="108" y="18"/>
                    <a:pt x="116" y="16"/>
                  </a:cubicBezTo>
                  <a:cubicBezTo>
                    <a:pt x="120" y="15"/>
                    <a:pt x="125" y="18"/>
                    <a:pt x="126" y="22"/>
                  </a:cubicBezTo>
                  <a:cubicBezTo>
                    <a:pt x="127" y="27"/>
                    <a:pt x="124" y="32"/>
                    <a:pt x="119" y="33"/>
                  </a:cubicBezTo>
                  <a:cubicBezTo>
                    <a:pt x="112" y="34"/>
                    <a:pt x="105" y="36"/>
                    <a:pt x="98" y="38"/>
                  </a:cubicBezTo>
                  <a:cubicBezTo>
                    <a:pt x="97" y="38"/>
                    <a:pt x="96" y="38"/>
                    <a:pt x="95" y="38"/>
                  </a:cubicBezTo>
                  <a:close/>
                  <a:moveTo>
                    <a:pt x="389" y="31"/>
                  </a:moveTo>
                  <a:cubicBezTo>
                    <a:pt x="388" y="31"/>
                    <a:pt x="388" y="31"/>
                    <a:pt x="387" y="31"/>
                  </a:cubicBezTo>
                  <a:cubicBezTo>
                    <a:pt x="380" y="29"/>
                    <a:pt x="372" y="28"/>
                    <a:pt x="365" y="27"/>
                  </a:cubicBezTo>
                  <a:cubicBezTo>
                    <a:pt x="360" y="26"/>
                    <a:pt x="357" y="21"/>
                    <a:pt x="358" y="17"/>
                  </a:cubicBezTo>
                  <a:cubicBezTo>
                    <a:pt x="359" y="12"/>
                    <a:pt x="363" y="9"/>
                    <a:pt x="368" y="10"/>
                  </a:cubicBezTo>
                  <a:cubicBezTo>
                    <a:pt x="376" y="11"/>
                    <a:pt x="383" y="13"/>
                    <a:pt x="391" y="14"/>
                  </a:cubicBezTo>
                  <a:cubicBezTo>
                    <a:pt x="395" y="15"/>
                    <a:pt x="398" y="20"/>
                    <a:pt x="397" y="24"/>
                  </a:cubicBezTo>
                  <a:cubicBezTo>
                    <a:pt x="396" y="28"/>
                    <a:pt x="393" y="31"/>
                    <a:pt x="389" y="31"/>
                  </a:cubicBezTo>
                  <a:close/>
                  <a:moveTo>
                    <a:pt x="140" y="28"/>
                  </a:moveTo>
                  <a:cubicBezTo>
                    <a:pt x="136" y="28"/>
                    <a:pt x="132" y="25"/>
                    <a:pt x="131" y="21"/>
                  </a:cubicBezTo>
                  <a:cubicBezTo>
                    <a:pt x="131" y="17"/>
                    <a:pt x="134" y="12"/>
                    <a:pt x="138" y="11"/>
                  </a:cubicBezTo>
                  <a:cubicBezTo>
                    <a:pt x="146" y="10"/>
                    <a:pt x="153" y="9"/>
                    <a:pt x="161" y="7"/>
                  </a:cubicBezTo>
                  <a:cubicBezTo>
                    <a:pt x="166" y="7"/>
                    <a:pt x="170" y="10"/>
                    <a:pt x="171" y="14"/>
                  </a:cubicBezTo>
                  <a:cubicBezTo>
                    <a:pt x="171" y="19"/>
                    <a:pt x="168" y="23"/>
                    <a:pt x="164" y="24"/>
                  </a:cubicBezTo>
                  <a:cubicBezTo>
                    <a:pt x="156" y="25"/>
                    <a:pt x="149" y="27"/>
                    <a:pt x="141" y="28"/>
                  </a:cubicBezTo>
                  <a:cubicBezTo>
                    <a:pt x="141" y="28"/>
                    <a:pt x="140" y="28"/>
                    <a:pt x="140" y="28"/>
                  </a:cubicBezTo>
                  <a:close/>
                  <a:moveTo>
                    <a:pt x="344" y="23"/>
                  </a:moveTo>
                  <a:cubicBezTo>
                    <a:pt x="344" y="23"/>
                    <a:pt x="343" y="23"/>
                    <a:pt x="343" y="23"/>
                  </a:cubicBezTo>
                  <a:cubicBezTo>
                    <a:pt x="336" y="22"/>
                    <a:pt x="328" y="21"/>
                    <a:pt x="321" y="20"/>
                  </a:cubicBezTo>
                  <a:cubicBezTo>
                    <a:pt x="316" y="20"/>
                    <a:pt x="313" y="16"/>
                    <a:pt x="313" y="11"/>
                  </a:cubicBezTo>
                  <a:cubicBezTo>
                    <a:pt x="313" y="6"/>
                    <a:pt x="318" y="3"/>
                    <a:pt x="322" y="4"/>
                  </a:cubicBezTo>
                  <a:cubicBezTo>
                    <a:pt x="330" y="4"/>
                    <a:pt x="338" y="5"/>
                    <a:pt x="345" y="6"/>
                  </a:cubicBezTo>
                  <a:cubicBezTo>
                    <a:pt x="350" y="7"/>
                    <a:pt x="353" y="11"/>
                    <a:pt x="353" y="16"/>
                  </a:cubicBezTo>
                  <a:cubicBezTo>
                    <a:pt x="352" y="20"/>
                    <a:pt x="348" y="23"/>
                    <a:pt x="344" y="23"/>
                  </a:cubicBezTo>
                  <a:close/>
                  <a:moveTo>
                    <a:pt x="185" y="21"/>
                  </a:moveTo>
                  <a:cubicBezTo>
                    <a:pt x="181" y="21"/>
                    <a:pt x="177" y="18"/>
                    <a:pt x="176" y="14"/>
                  </a:cubicBezTo>
                  <a:cubicBezTo>
                    <a:pt x="176" y="9"/>
                    <a:pt x="179" y="5"/>
                    <a:pt x="184" y="4"/>
                  </a:cubicBezTo>
                  <a:cubicBezTo>
                    <a:pt x="192" y="3"/>
                    <a:pt x="199" y="3"/>
                    <a:pt x="207" y="2"/>
                  </a:cubicBezTo>
                  <a:cubicBezTo>
                    <a:pt x="212" y="2"/>
                    <a:pt x="216" y="5"/>
                    <a:pt x="216" y="10"/>
                  </a:cubicBezTo>
                  <a:cubicBezTo>
                    <a:pt x="216" y="15"/>
                    <a:pt x="213" y="19"/>
                    <a:pt x="208" y="19"/>
                  </a:cubicBezTo>
                  <a:cubicBezTo>
                    <a:pt x="201" y="20"/>
                    <a:pt x="193" y="20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lose/>
                  <a:moveTo>
                    <a:pt x="299" y="19"/>
                  </a:moveTo>
                  <a:cubicBezTo>
                    <a:pt x="299" y="19"/>
                    <a:pt x="298" y="19"/>
                    <a:pt x="298" y="19"/>
                  </a:cubicBezTo>
                  <a:cubicBezTo>
                    <a:pt x="291" y="18"/>
                    <a:pt x="283" y="18"/>
                    <a:pt x="276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8" y="4"/>
                    <a:pt x="271" y="0"/>
                    <a:pt x="276" y="0"/>
                  </a:cubicBezTo>
                  <a:cubicBezTo>
                    <a:pt x="284" y="1"/>
                    <a:pt x="292" y="1"/>
                    <a:pt x="299" y="2"/>
                  </a:cubicBezTo>
                  <a:cubicBezTo>
                    <a:pt x="304" y="2"/>
                    <a:pt x="308" y="6"/>
                    <a:pt x="307" y="11"/>
                  </a:cubicBezTo>
                  <a:cubicBezTo>
                    <a:pt x="307" y="15"/>
                    <a:pt x="303" y="19"/>
                    <a:pt x="299" y="19"/>
                  </a:cubicBezTo>
                  <a:close/>
                  <a:moveTo>
                    <a:pt x="230" y="18"/>
                  </a:moveTo>
                  <a:cubicBezTo>
                    <a:pt x="226" y="18"/>
                    <a:pt x="222" y="14"/>
                    <a:pt x="222" y="10"/>
                  </a:cubicBezTo>
                  <a:cubicBezTo>
                    <a:pt x="222" y="5"/>
                    <a:pt x="225" y="1"/>
                    <a:pt x="230" y="1"/>
                  </a:cubicBezTo>
                  <a:cubicBezTo>
                    <a:pt x="238" y="0"/>
                    <a:pt x="245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8" y="0"/>
                    <a:pt x="262" y="4"/>
                    <a:pt x="262" y="9"/>
                  </a:cubicBezTo>
                  <a:cubicBezTo>
                    <a:pt x="262" y="13"/>
                    <a:pt x="258" y="17"/>
                    <a:pt x="253" y="17"/>
                  </a:cubicBezTo>
                  <a:cubicBezTo>
                    <a:pt x="246" y="17"/>
                    <a:pt x="238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ṣļiďe">
              <a:extLst>
                <a:ext uri="{FF2B5EF4-FFF2-40B4-BE49-F238E27FC236}">
                  <a16:creationId xmlns:a16="http://schemas.microsoft.com/office/drawing/2014/main" id="{496F8EB3-157E-45A5-B453-8191AB32F63C}"/>
                </a:ext>
              </a:extLst>
            </p:cNvPr>
            <p:cNvSpPr/>
            <p:nvPr/>
          </p:nvSpPr>
          <p:spPr bwMode="auto">
            <a:xfrm>
              <a:off x="8107355" y="2951116"/>
              <a:ext cx="34493" cy="54203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" y="20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18" y="19"/>
                </a:cxn>
                <a:cxn ang="0">
                  <a:pos x="10" y="28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cubicBezTo>
                    <a:pt x="5" y="28"/>
                    <a:pt x="1" y="25"/>
                    <a:pt x="1" y="20"/>
                  </a:cubicBezTo>
                  <a:cubicBezTo>
                    <a:pt x="1" y="17"/>
                    <a:pt x="0" y="13"/>
                    <a:pt x="0" y="9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8" y="15"/>
                    <a:pt x="18" y="19"/>
                  </a:cubicBezTo>
                  <a:cubicBezTo>
                    <a:pt x="18" y="24"/>
                    <a:pt x="1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ïṥḻïḋè">
              <a:extLst>
                <a:ext uri="{FF2B5EF4-FFF2-40B4-BE49-F238E27FC236}">
                  <a16:creationId xmlns:a16="http://schemas.microsoft.com/office/drawing/2014/main" id="{C72C339D-E9C1-4E26-AA10-78A79631BA60}"/>
                </a:ext>
              </a:extLst>
            </p:cNvPr>
            <p:cNvSpPr/>
            <p:nvPr/>
          </p:nvSpPr>
          <p:spPr bwMode="auto">
            <a:xfrm>
              <a:off x="8040012" y="2962614"/>
              <a:ext cx="167536" cy="1478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90"/>
                </a:cxn>
                <a:cxn ang="0">
                  <a:pos x="102" y="0"/>
                </a:cxn>
                <a:cxn ang="0">
                  <a:pos x="0" y="4"/>
                </a:cxn>
              </a:cxnLst>
              <a:rect l="0" t="0" r="r" b="b"/>
              <a:pathLst>
                <a:path w="102" h="90">
                  <a:moveTo>
                    <a:pt x="0" y="4"/>
                  </a:moveTo>
                  <a:lnTo>
                    <a:pt x="54" y="90"/>
                  </a:lnTo>
                  <a:lnTo>
                    <a:pt x="10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ṣľiďe">
              <a:extLst>
                <a:ext uri="{FF2B5EF4-FFF2-40B4-BE49-F238E27FC236}">
                  <a16:creationId xmlns:a16="http://schemas.microsoft.com/office/drawing/2014/main" id="{29EBEA5E-7731-4B22-9F83-DBCCBFED2578}"/>
                </a:ext>
              </a:extLst>
            </p:cNvPr>
            <p:cNvSpPr/>
            <p:nvPr/>
          </p:nvSpPr>
          <p:spPr bwMode="auto">
            <a:xfrm>
              <a:off x="1777134" y="3982611"/>
              <a:ext cx="49275" cy="57488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7" y="24"/>
                </a:cxn>
                <a:cxn ang="0">
                  <a:pos x="2" y="14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19" y="28"/>
                </a:cxn>
                <a:cxn ang="0">
                  <a:pos x="15" y="29"/>
                </a:cxn>
              </a:cxnLst>
              <a:rect l="0" t="0" r="r" b="b"/>
              <a:pathLst>
                <a:path w="25" h="29">
                  <a:moveTo>
                    <a:pt x="15" y="29"/>
                  </a:moveTo>
                  <a:cubicBezTo>
                    <a:pt x="12" y="29"/>
                    <a:pt x="9" y="27"/>
                    <a:pt x="7" y="24"/>
                  </a:cubicBezTo>
                  <a:cubicBezTo>
                    <a:pt x="6" y="21"/>
                    <a:pt x="4" y="17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ubicBezTo>
                    <a:pt x="19" y="10"/>
                    <a:pt x="21" y="13"/>
                    <a:pt x="23" y="17"/>
                  </a:cubicBezTo>
                  <a:cubicBezTo>
                    <a:pt x="25" y="21"/>
                    <a:pt x="23" y="26"/>
                    <a:pt x="19" y="28"/>
                  </a:cubicBezTo>
                  <a:cubicBezTo>
                    <a:pt x="18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$lidè">
              <a:extLst>
                <a:ext uri="{FF2B5EF4-FFF2-40B4-BE49-F238E27FC236}">
                  <a16:creationId xmlns:a16="http://schemas.microsoft.com/office/drawing/2014/main" id="{EC4C435F-94AF-427B-B0B4-7B3B0827C66B}"/>
                </a:ext>
              </a:extLst>
            </p:cNvPr>
            <p:cNvSpPr/>
            <p:nvPr/>
          </p:nvSpPr>
          <p:spPr bwMode="auto">
            <a:xfrm>
              <a:off x="1698294" y="2745803"/>
              <a:ext cx="755553" cy="1233523"/>
            </a:xfrm>
            <a:custGeom>
              <a:avLst/>
              <a:gdLst/>
              <a:ahLst/>
              <a:cxnLst>
                <a:cxn ang="0">
                  <a:pos x="25" y="599"/>
                </a:cxn>
                <a:cxn ang="0">
                  <a:pos x="49" y="614"/>
                </a:cxn>
                <a:cxn ang="0">
                  <a:pos x="26" y="583"/>
                </a:cxn>
                <a:cxn ang="0">
                  <a:pos x="19" y="544"/>
                </a:cxn>
                <a:cxn ang="0">
                  <a:pos x="29" y="583"/>
                </a:cxn>
                <a:cxn ang="0">
                  <a:pos x="7" y="532"/>
                </a:cxn>
                <a:cxn ang="0">
                  <a:pos x="21" y="507"/>
                </a:cxn>
                <a:cxn ang="0">
                  <a:pos x="16" y="539"/>
                </a:cxn>
                <a:cxn ang="0">
                  <a:pos x="0" y="463"/>
                </a:cxn>
                <a:cxn ang="0">
                  <a:pos x="18" y="485"/>
                </a:cxn>
                <a:cxn ang="0">
                  <a:pos x="9" y="449"/>
                </a:cxn>
                <a:cxn ang="0">
                  <a:pos x="0" y="436"/>
                </a:cxn>
                <a:cxn ang="0">
                  <a:pos x="18" y="418"/>
                </a:cxn>
                <a:cxn ang="0">
                  <a:pos x="9" y="449"/>
                </a:cxn>
                <a:cxn ang="0">
                  <a:pos x="3" y="394"/>
                </a:cxn>
                <a:cxn ang="0">
                  <a:pos x="23" y="374"/>
                </a:cxn>
                <a:cxn ang="0">
                  <a:pos x="19" y="359"/>
                </a:cxn>
                <a:cxn ang="0">
                  <a:pos x="17" y="326"/>
                </a:cxn>
                <a:cxn ang="0">
                  <a:pos x="28" y="352"/>
                </a:cxn>
                <a:cxn ang="0">
                  <a:pos x="29" y="315"/>
                </a:cxn>
                <a:cxn ang="0">
                  <a:pos x="42" y="278"/>
                </a:cxn>
                <a:cxn ang="0">
                  <a:pos x="32" y="315"/>
                </a:cxn>
                <a:cxn ang="0">
                  <a:pos x="40" y="261"/>
                </a:cxn>
                <a:cxn ang="0">
                  <a:pos x="66" y="248"/>
                </a:cxn>
                <a:cxn ang="0">
                  <a:pos x="69" y="233"/>
                </a:cxn>
                <a:cxn ang="0">
                  <a:pos x="74" y="200"/>
                </a:cxn>
                <a:cxn ang="0">
                  <a:pos x="76" y="229"/>
                </a:cxn>
                <a:cxn ang="0">
                  <a:pos x="89" y="193"/>
                </a:cxn>
                <a:cxn ang="0">
                  <a:pos x="113" y="162"/>
                </a:cxn>
                <a:cxn ang="0">
                  <a:pos x="94" y="195"/>
                </a:cxn>
                <a:cxn ang="0">
                  <a:pos x="116" y="145"/>
                </a:cxn>
                <a:cxn ang="0">
                  <a:pos x="144" y="140"/>
                </a:cxn>
                <a:cxn ang="0">
                  <a:pos x="154" y="127"/>
                </a:cxn>
                <a:cxn ang="0">
                  <a:pos x="166" y="97"/>
                </a:cxn>
                <a:cxn ang="0">
                  <a:pos x="160" y="125"/>
                </a:cxn>
                <a:cxn ang="0">
                  <a:pos x="182" y="95"/>
                </a:cxn>
                <a:cxn ang="0">
                  <a:pos x="214" y="72"/>
                </a:cxn>
                <a:cxn ang="0">
                  <a:pos x="189" y="98"/>
                </a:cxn>
                <a:cxn ang="0">
                  <a:pos x="222" y="57"/>
                </a:cxn>
                <a:cxn ang="0">
                  <a:pos x="250" y="61"/>
                </a:cxn>
                <a:cxn ang="0">
                  <a:pos x="266" y="52"/>
                </a:cxn>
                <a:cxn ang="0">
                  <a:pos x="284" y="26"/>
                </a:cxn>
                <a:cxn ang="0">
                  <a:pos x="270" y="51"/>
                </a:cxn>
                <a:cxn ang="0">
                  <a:pos x="300" y="29"/>
                </a:cxn>
                <a:cxn ang="0">
                  <a:pos x="338" y="17"/>
                </a:cxn>
                <a:cxn ang="0">
                  <a:pos x="308" y="35"/>
                </a:cxn>
                <a:cxn ang="0">
                  <a:pos x="350" y="5"/>
                </a:cxn>
                <a:cxn ang="0">
                  <a:pos x="375" y="17"/>
                </a:cxn>
              </a:cxnLst>
              <a:rect l="0" t="0" r="r" b="b"/>
              <a:pathLst>
                <a:path w="383" h="626">
                  <a:moveTo>
                    <a:pt x="41" y="626"/>
                  </a:moveTo>
                  <a:cubicBezTo>
                    <a:pt x="38" y="626"/>
                    <a:pt x="35" y="624"/>
                    <a:pt x="33" y="621"/>
                  </a:cubicBezTo>
                  <a:cubicBezTo>
                    <a:pt x="30" y="613"/>
                    <a:pt x="28" y="606"/>
                    <a:pt x="25" y="599"/>
                  </a:cubicBezTo>
                  <a:cubicBezTo>
                    <a:pt x="24" y="595"/>
                    <a:pt x="26" y="590"/>
                    <a:pt x="30" y="588"/>
                  </a:cubicBezTo>
                  <a:cubicBezTo>
                    <a:pt x="35" y="587"/>
                    <a:pt x="40" y="589"/>
                    <a:pt x="41" y="593"/>
                  </a:cubicBezTo>
                  <a:cubicBezTo>
                    <a:pt x="44" y="600"/>
                    <a:pt x="46" y="607"/>
                    <a:pt x="49" y="614"/>
                  </a:cubicBezTo>
                  <a:cubicBezTo>
                    <a:pt x="51" y="619"/>
                    <a:pt x="49" y="624"/>
                    <a:pt x="44" y="625"/>
                  </a:cubicBezTo>
                  <a:cubicBezTo>
                    <a:pt x="43" y="626"/>
                    <a:pt x="42" y="626"/>
                    <a:pt x="41" y="626"/>
                  </a:cubicBezTo>
                  <a:close/>
                  <a:moveTo>
                    <a:pt x="26" y="583"/>
                  </a:moveTo>
                  <a:cubicBezTo>
                    <a:pt x="23" y="583"/>
                    <a:pt x="19" y="581"/>
                    <a:pt x="18" y="577"/>
                  </a:cubicBezTo>
                  <a:cubicBezTo>
                    <a:pt x="16" y="570"/>
                    <a:pt x="14" y="562"/>
                    <a:pt x="12" y="555"/>
                  </a:cubicBezTo>
                  <a:cubicBezTo>
                    <a:pt x="11" y="550"/>
                    <a:pt x="14" y="545"/>
                    <a:pt x="19" y="544"/>
                  </a:cubicBezTo>
                  <a:cubicBezTo>
                    <a:pt x="23" y="543"/>
                    <a:pt x="28" y="546"/>
                    <a:pt x="29" y="551"/>
                  </a:cubicBezTo>
                  <a:cubicBezTo>
                    <a:pt x="30" y="558"/>
                    <a:pt x="32" y="565"/>
                    <a:pt x="34" y="572"/>
                  </a:cubicBezTo>
                  <a:cubicBezTo>
                    <a:pt x="36" y="577"/>
                    <a:pt x="33" y="581"/>
                    <a:pt x="29" y="583"/>
                  </a:cubicBezTo>
                  <a:cubicBezTo>
                    <a:pt x="28" y="583"/>
                    <a:pt x="27" y="583"/>
                    <a:pt x="26" y="583"/>
                  </a:cubicBezTo>
                  <a:close/>
                  <a:moveTo>
                    <a:pt x="16" y="539"/>
                  </a:moveTo>
                  <a:cubicBezTo>
                    <a:pt x="12" y="539"/>
                    <a:pt x="8" y="536"/>
                    <a:pt x="7" y="532"/>
                  </a:cubicBezTo>
                  <a:cubicBezTo>
                    <a:pt x="6" y="525"/>
                    <a:pt x="5" y="517"/>
                    <a:pt x="4" y="509"/>
                  </a:cubicBezTo>
                  <a:cubicBezTo>
                    <a:pt x="3" y="505"/>
                    <a:pt x="7" y="500"/>
                    <a:pt x="11" y="500"/>
                  </a:cubicBezTo>
                  <a:cubicBezTo>
                    <a:pt x="16" y="499"/>
                    <a:pt x="20" y="502"/>
                    <a:pt x="21" y="507"/>
                  </a:cubicBezTo>
                  <a:cubicBezTo>
                    <a:pt x="22" y="514"/>
                    <a:pt x="23" y="522"/>
                    <a:pt x="24" y="529"/>
                  </a:cubicBezTo>
                  <a:cubicBezTo>
                    <a:pt x="25" y="534"/>
                    <a:pt x="22" y="538"/>
                    <a:pt x="17" y="539"/>
                  </a:cubicBezTo>
                  <a:cubicBezTo>
                    <a:pt x="17" y="539"/>
                    <a:pt x="16" y="539"/>
                    <a:pt x="16" y="539"/>
                  </a:cubicBezTo>
                  <a:close/>
                  <a:moveTo>
                    <a:pt x="10" y="494"/>
                  </a:moveTo>
                  <a:cubicBezTo>
                    <a:pt x="6" y="494"/>
                    <a:pt x="2" y="491"/>
                    <a:pt x="1" y="486"/>
                  </a:cubicBezTo>
                  <a:cubicBezTo>
                    <a:pt x="1" y="479"/>
                    <a:pt x="0" y="471"/>
                    <a:pt x="0" y="463"/>
                  </a:cubicBezTo>
                  <a:cubicBezTo>
                    <a:pt x="0" y="459"/>
                    <a:pt x="4" y="455"/>
                    <a:pt x="8" y="454"/>
                  </a:cubicBezTo>
                  <a:cubicBezTo>
                    <a:pt x="13" y="454"/>
                    <a:pt x="17" y="458"/>
                    <a:pt x="17" y="463"/>
                  </a:cubicBezTo>
                  <a:cubicBezTo>
                    <a:pt x="17" y="470"/>
                    <a:pt x="18" y="478"/>
                    <a:pt x="18" y="485"/>
                  </a:cubicBezTo>
                  <a:cubicBezTo>
                    <a:pt x="19" y="490"/>
                    <a:pt x="15" y="494"/>
                    <a:pt x="11" y="494"/>
                  </a:cubicBezTo>
                  <a:cubicBezTo>
                    <a:pt x="10" y="494"/>
                    <a:pt x="10" y="494"/>
                    <a:pt x="10" y="494"/>
                  </a:cubicBezTo>
                  <a:close/>
                  <a:moveTo>
                    <a:pt x="9" y="449"/>
                  </a:moveTo>
                  <a:cubicBezTo>
                    <a:pt x="9" y="449"/>
                    <a:pt x="8" y="449"/>
                    <a:pt x="8" y="449"/>
                  </a:cubicBezTo>
                  <a:cubicBezTo>
                    <a:pt x="4" y="449"/>
                    <a:pt x="0" y="445"/>
                    <a:pt x="0" y="4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0"/>
                    <a:pt x="1" y="423"/>
                    <a:pt x="1" y="417"/>
                  </a:cubicBezTo>
                  <a:cubicBezTo>
                    <a:pt x="1" y="412"/>
                    <a:pt x="5" y="409"/>
                    <a:pt x="10" y="409"/>
                  </a:cubicBezTo>
                  <a:cubicBezTo>
                    <a:pt x="15" y="410"/>
                    <a:pt x="18" y="414"/>
                    <a:pt x="18" y="418"/>
                  </a:cubicBezTo>
                  <a:cubicBezTo>
                    <a:pt x="18" y="424"/>
                    <a:pt x="17" y="431"/>
                    <a:pt x="17" y="437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17" y="445"/>
                    <a:pt x="13" y="449"/>
                    <a:pt x="9" y="449"/>
                  </a:cubicBezTo>
                  <a:close/>
                  <a:moveTo>
                    <a:pt x="12" y="404"/>
                  </a:moveTo>
                  <a:cubicBezTo>
                    <a:pt x="11" y="404"/>
                    <a:pt x="11" y="404"/>
                    <a:pt x="11" y="404"/>
                  </a:cubicBezTo>
                  <a:cubicBezTo>
                    <a:pt x="6" y="403"/>
                    <a:pt x="3" y="399"/>
                    <a:pt x="3" y="394"/>
                  </a:cubicBezTo>
                  <a:cubicBezTo>
                    <a:pt x="4" y="386"/>
                    <a:pt x="5" y="379"/>
                    <a:pt x="7" y="371"/>
                  </a:cubicBezTo>
                  <a:cubicBezTo>
                    <a:pt x="7" y="367"/>
                    <a:pt x="12" y="364"/>
                    <a:pt x="16" y="364"/>
                  </a:cubicBezTo>
                  <a:cubicBezTo>
                    <a:pt x="21" y="365"/>
                    <a:pt x="24" y="370"/>
                    <a:pt x="23" y="374"/>
                  </a:cubicBezTo>
                  <a:cubicBezTo>
                    <a:pt x="22" y="381"/>
                    <a:pt x="21" y="389"/>
                    <a:pt x="20" y="396"/>
                  </a:cubicBezTo>
                  <a:cubicBezTo>
                    <a:pt x="20" y="400"/>
                    <a:pt x="16" y="404"/>
                    <a:pt x="12" y="404"/>
                  </a:cubicBezTo>
                  <a:close/>
                  <a:moveTo>
                    <a:pt x="19" y="359"/>
                  </a:moveTo>
                  <a:cubicBezTo>
                    <a:pt x="19" y="359"/>
                    <a:pt x="18" y="359"/>
                    <a:pt x="18" y="359"/>
                  </a:cubicBezTo>
                  <a:cubicBezTo>
                    <a:pt x="13" y="358"/>
                    <a:pt x="10" y="353"/>
                    <a:pt x="11" y="349"/>
                  </a:cubicBezTo>
                  <a:cubicBezTo>
                    <a:pt x="13" y="341"/>
                    <a:pt x="15" y="334"/>
                    <a:pt x="17" y="326"/>
                  </a:cubicBezTo>
                  <a:cubicBezTo>
                    <a:pt x="18" y="322"/>
                    <a:pt x="23" y="319"/>
                    <a:pt x="27" y="320"/>
                  </a:cubicBezTo>
                  <a:cubicBezTo>
                    <a:pt x="32" y="322"/>
                    <a:pt x="34" y="326"/>
                    <a:pt x="33" y="331"/>
                  </a:cubicBezTo>
                  <a:cubicBezTo>
                    <a:pt x="31" y="338"/>
                    <a:pt x="29" y="345"/>
                    <a:pt x="28" y="352"/>
                  </a:cubicBezTo>
                  <a:cubicBezTo>
                    <a:pt x="27" y="356"/>
                    <a:pt x="23" y="359"/>
                    <a:pt x="19" y="359"/>
                  </a:cubicBezTo>
                  <a:close/>
                  <a:moveTo>
                    <a:pt x="32" y="315"/>
                  </a:moveTo>
                  <a:cubicBezTo>
                    <a:pt x="31" y="315"/>
                    <a:pt x="30" y="315"/>
                    <a:pt x="29" y="315"/>
                  </a:cubicBezTo>
                  <a:cubicBezTo>
                    <a:pt x="24" y="313"/>
                    <a:pt x="22" y="309"/>
                    <a:pt x="24" y="304"/>
                  </a:cubicBezTo>
                  <a:cubicBezTo>
                    <a:pt x="26" y="297"/>
                    <a:pt x="29" y="290"/>
                    <a:pt x="31" y="282"/>
                  </a:cubicBezTo>
                  <a:cubicBezTo>
                    <a:pt x="33" y="278"/>
                    <a:pt x="38" y="276"/>
                    <a:pt x="42" y="278"/>
                  </a:cubicBezTo>
                  <a:cubicBezTo>
                    <a:pt x="47" y="279"/>
                    <a:pt x="49" y="284"/>
                    <a:pt x="47" y="289"/>
                  </a:cubicBezTo>
                  <a:cubicBezTo>
                    <a:pt x="45" y="295"/>
                    <a:pt x="42" y="303"/>
                    <a:pt x="40" y="310"/>
                  </a:cubicBezTo>
                  <a:cubicBezTo>
                    <a:pt x="38" y="313"/>
                    <a:pt x="35" y="315"/>
                    <a:pt x="32" y="315"/>
                  </a:cubicBezTo>
                  <a:close/>
                  <a:moveTo>
                    <a:pt x="48" y="273"/>
                  </a:moveTo>
                  <a:cubicBezTo>
                    <a:pt x="47" y="273"/>
                    <a:pt x="46" y="273"/>
                    <a:pt x="45" y="272"/>
                  </a:cubicBezTo>
                  <a:cubicBezTo>
                    <a:pt x="40" y="270"/>
                    <a:pt x="38" y="265"/>
                    <a:pt x="40" y="261"/>
                  </a:cubicBezTo>
                  <a:cubicBezTo>
                    <a:pt x="44" y="254"/>
                    <a:pt x="47" y="247"/>
                    <a:pt x="50" y="240"/>
                  </a:cubicBezTo>
                  <a:cubicBezTo>
                    <a:pt x="53" y="236"/>
                    <a:pt x="58" y="234"/>
                    <a:pt x="62" y="237"/>
                  </a:cubicBezTo>
                  <a:cubicBezTo>
                    <a:pt x="66" y="239"/>
                    <a:pt x="68" y="244"/>
                    <a:pt x="66" y="248"/>
                  </a:cubicBezTo>
                  <a:cubicBezTo>
                    <a:pt x="62" y="255"/>
                    <a:pt x="59" y="261"/>
                    <a:pt x="56" y="268"/>
                  </a:cubicBezTo>
                  <a:cubicBezTo>
                    <a:pt x="54" y="271"/>
                    <a:pt x="51" y="273"/>
                    <a:pt x="48" y="273"/>
                  </a:cubicBezTo>
                  <a:close/>
                  <a:moveTo>
                    <a:pt x="69" y="233"/>
                  </a:moveTo>
                  <a:cubicBezTo>
                    <a:pt x="67" y="233"/>
                    <a:pt x="66" y="232"/>
                    <a:pt x="65" y="232"/>
                  </a:cubicBezTo>
                  <a:cubicBezTo>
                    <a:pt x="61" y="229"/>
                    <a:pt x="59" y="224"/>
                    <a:pt x="62" y="220"/>
                  </a:cubicBezTo>
                  <a:cubicBezTo>
                    <a:pt x="65" y="213"/>
                    <a:pt x="69" y="207"/>
                    <a:pt x="74" y="200"/>
                  </a:cubicBezTo>
                  <a:cubicBezTo>
                    <a:pt x="76" y="196"/>
                    <a:pt x="81" y="195"/>
                    <a:pt x="85" y="198"/>
                  </a:cubicBezTo>
                  <a:cubicBezTo>
                    <a:pt x="89" y="200"/>
                    <a:pt x="90" y="206"/>
                    <a:pt x="88" y="210"/>
                  </a:cubicBezTo>
                  <a:cubicBezTo>
                    <a:pt x="84" y="216"/>
                    <a:pt x="80" y="222"/>
                    <a:pt x="76" y="229"/>
                  </a:cubicBezTo>
                  <a:cubicBezTo>
                    <a:pt x="75" y="231"/>
                    <a:pt x="72" y="233"/>
                    <a:pt x="69" y="233"/>
                  </a:cubicBezTo>
                  <a:close/>
                  <a:moveTo>
                    <a:pt x="94" y="195"/>
                  </a:moveTo>
                  <a:cubicBezTo>
                    <a:pt x="92" y="195"/>
                    <a:pt x="90" y="194"/>
                    <a:pt x="89" y="193"/>
                  </a:cubicBezTo>
                  <a:cubicBezTo>
                    <a:pt x="85" y="190"/>
                    <a:pt x="84" y="185"/>
                    <a:pt x="87" y="181"/>
                  </a:cubicBezTo>
                  <a:cubicBezTo>
                    <a:pt x="91" y="175"/>
                    <a:pt x="96" y="169"/>
                    <a:pt x="101" y="163"/>
                  </a:cubicBezTo>
                  <a:cubicBezTo>
                    <a:pt x="104" y="159"/>
                    <a:pt x="109" y="159"/>
                    <a:pt x="113" y="162"/>
                  </a:cubicBezTo>
                  <a:cubicBezTo>
                    <a:pt x="116" y="165"/>
                    <a:pt x="117" y="170"/>
                    <a:pt x="114" y="174"/>
                  </a:cubicBezTo>
                  <a:cubicBezTo>
                    <a:pt x="109" y="179"/>
                    <a:pt x="105" y="185"/>
                    <a:pt x="101" y="191"/>
                  </a:cubicBezTo>
                  <a:cubicBezTo>
                    <a:pt x="99" y="194"/>
                    <a:pt x="96" y="195"/>
                    <a:pt x="94" y="195"/>
                  </a:cubicBezTo>
                  <a:close/>
                  <a:moveTo>
                    <a:pt x="122" y="159"/>
                  </a:moveTo>
                  <a:cubicBezTo>
                    <a:pt x="120" y="159"/>
                    <a:pt x="118" y="159"/>
                    <a:pt x="116" y="157"/>
                  </a:cubicBezTo>
                  <a:cubicBezTo>
                    <a:pt x="113" y="154"/>
                    <a:pt x="113" y="149"/>
                    <a:pt x="116" y="145"/>
                  </a:cubicBezTo>
                  <a:cubicBezTo>
                    <a:pt x="121" y="140"/>
                    <a:pt x="126" y="134"/>
                    <a:pt x="132" y="128"/>
                  </a:cubicBezTo>
                  <a:cubicBezTo>
                    <a:pt x="135" y="125"/>
                    <a:pt x="140" y="125"/>
                    <a:pt x="144" y="128"/>
                  </a:cubicBezTo>
                  <a:cubicBezTo>
                    <a:pt x="147" y="132"/>
                    <a:pt x="147" y="137"/>
                    <a:pt x="144" y="140"/>
                  </a:cubicBezTo>
                  <a:cubicBezTo>
                    <a:pt x="138" y="146"/>
                    <a:pt x="133" y="151"/>
                    <a:pt x="128" y="157"/>
                  </a:cubicBezTo>
                  <a:cubicBezTo>
                    <a:pt x="127" y="158"/>
                    <a:pt x="124" y="159"/>
                    <a:pt x="122" y="159"/>
                  </a:cubicBezTo>
                  <a:close/>
                  <a:moveTo>
                    <a:pt x="154" y="127"/>
                  </a:moveTo>
                  <a:cubicBezTo>
                    <a:pt x="152" y="127"/>
                    <a:pt x="149" y="126"/>
                    <a:pt x="148" y="124"/>
                  </a:cubicBezTo>
                  <a:cubicBezTo>
                    <a:pt x="144" y="121"/>
                    <a:pt x="145" y="116"/>
                    <a:pt x="148" y="112"/>
                  </a:cubicBezTo>
                  <a:cubicBezTo>
                    <a:pt x="154" y="107"/>
                    <a:pt x="160" y="102"/>
                    <a:pt x="166" y="97"/>
                  </a:cubicBezTo>
                  <a:cubicBezTo>
                    <a:pt x="169" y="94"/>
                    <a:pt x="175" y="95"/>
                    <a:pt x="178" y="98"/>
                  </a:cubicBezTo>
                  <a:cubicBezTo>
                    <a:pt x="180" y="102"/>
                    <a:pt x="180" y="107"/>
                    <a:pt x="176" y="110"/>
                  </a:cubicBezTo>
                  <a:cubicBezTo>
                    <a:pt x="171" y="115"/>
                    <a:pt x="165" y="120"/>
                    <a:pt x="160" y="125"/>
                  </a:cubicBezTo>
                  <a:cubicBezTo>
                    <a:pt x="158" y="126"/>
                    <a:pt x="156" y="127"/>
                    <a:pt x="154" y="127"/>
                  </a:cubicBezTo>
                  <a:close/>
                  <a:moveTo>
                    <a:pt x="189" y="98"/>
                  </a:moveTo>
                  <a:cubicBezTo>
                    <a:pt x="186" y="98"/>
                    <a:pt x="184" y="97"/>
                    <a:pt x="182" y="95"/>
                  </a:cubicBezTo>
                  <a:cubicBezTo>
                    <a:pt x="179" y="91"/>
                    <a:pt x="180" y="86"/>
                    <a:pt x="184" y="83"/>
                  </a:cubicBezTo>
                  <a:cubicBezTo>
                    <a:pt x="190" y="78"/>
                    <a:pt x="196" y="74"/>
                    <a:pt x="203" y="70"/>
                  </a:cubicBezTo>
                  <a:cubicBezTo>
                    <a:pt x="206" y="67"/>
                    <a:pt x="212" y="68"/>
                    <a:pt x="214" y="72"/>
                  </a:cubicBezTo>
                  <a:cubicBezTo>
                    <a:pt x="217" y="76"/>
                    <a:pt x="216" y="81"/>
                    <a:pt x="212" y="84"/>
                  </a:cubicBezTo>
                  <a:cubicBezTo>
                    <a:pt x="206" y="88"/>
                    <a:pt x="200" y="92"/>
                    <a:pt x="194" y="97"/>
                  </a:cubicBezTo>
                  <a:cubicBezTo>
                    <a:pt x="192" y="98"/>
                    <a:pt x="191" y="98"/>
                    <a:pt x="189" y="98"/>
                  </a:cubicBezTo>
                  <a:close/>
                  <a:moveTo>
                    <a:pt x="226" y="73"/>
                  </a:moveTo>
                  <a:cubicBezTo>
                    <a:pt x="223" y="73"/>
                    <a:pt x="221" y="72"/>
                    <a:pt x="219" y="69"/>
                  </a:cubicBezTo>
                  <a:cubicBezTo>
                    <a:pt x="217" y="65"/>
                    <a:pt x="218" y="60"/>
                    <a:pt x="222" y="57"/>
                  </a:cubicBezTo>
                  <a:cubicBezTo>
                    <a:pt x="229" y="53"/>
                    <a:pt x="235" y="50"/>
                    <a:pt x="242" y="46"/>
                  </a:cubicBezTo>
                  <a:cubicBezTo>
                    <a:pt x="246" y="44"/>
                    <a:pt x="251" y="45"/>
                    <a:pt x="254" y="49"/>
                  </a:cubicBezTo>
                  <a:cubicBezTo>
                    <a:pt x="256" y="54"/>
                    <a:pt x="254" y="59"/>
                    <a:pt x="250" y="61"/>
                  </a:cubicBezTo>
                  <a:cubicBezTo>
                    <a:pt x="244" y="64"/>
                    <a:pt x="237" y="68"/>
                    <a:pt x="231" y="72"/>
                  </a:cubicBezTo>
                  <a:cubicBezTo>
                    <a:pt x="229" y="73"/>
                    <a:pt x="228" y="73"/>
                    <a:pt x="226" y="73"/>
                  </a:cubicBezTo>
                  <a:close/>
                  <a:moveTo>
                    <a:pt x="266" y="52"/>
                  </a:moveTo>
                  <a:cubicBezTo>
                    <a:pt x="263" y="52"/>
                    <a:pt x="260" y="50"/>
                    <a:pt x="259" y="47"/>
                  </a:cubicBezTo>
                  <a:cubicBezTo>
                    <a:pt x="257" y="43"/>
                    <a:pt x="258" y="38"/>
                    <a:pt x="263" y="36"/>
                  </a:cubicBezTo>
                  <a:cubicBezTo>
                    <a:pt x="270" y="32"/>
                    <a:pt x="277" y="29"/>
                    <a:pt x="284" y="26"/>
                  </a:cubicBezTo>
                  <a:cubicBezTo>
                    <a:pt x="288" y="25"/>
                    <a:pt x="293" y="27"/>
                    <a:pt x="295" y="31"/>
                  </a:cubicBezTo>
                  <a:cubicBezTo>
                    <a:pt x="297" y="35"/>
                    <a:pt x="295" y="40"/>
                    <a:pt x="290" y="42"/>
                  </a:cubicBezTo>
                  <a:cubicBezTo>
                    <a:pt x="283" y="45"/>
                    <a:pt x="277" y="48"/>
                    <a:pt x="270" y="51"/>
                  </a:cubicBezTo>
                  <a:cubicBezTo>
                    <a:pt x="269" y="52"/>
                    <a:pt x="268" y="52"/>
                    <a:pt x="266" y="52"/>
                  </a:cubicBezTo>
                  <a:close/>
                  <a:moveTo>
                    <a:pt x="308" y="35"/>
                  </a:moveTo>
                  <a:cubicBezTo>
                    <a:pt x="305" y="35"/>
                    <a:pt x="301" y="33"/>
                    <a:pt x="300" y="29"/>
                  </a:cubicBezTo>
                  <a:cubicBezTo>
                    <a:pt x="299" y="25"/>
                    <a:pt x="301" y="20"/>
                    <a:pt x="305" y="18"/>
                  </a:cubicBezTo>
                  <a:cubicBezTo>
                    <a:pt x="313" y="16"/>
                    <a:pt x="320" y="13"/>
                    <a:pt x="327" y="11"/>
                  </a:cubicBezTo>
                  <a:cubicBezTo>
                    <a:pt x="332" y="10"/>
                    <a:pt x="337" y="12"/>
                    <a:pt x="338" y="17"/>
                  </a:cubicBezTo>
                  <a:cubicBezTo>
                    <a:pt x="339" y="21"/>
                    <a:pt x="337" y="26"/>
                    <a:pt x="332" y="27"/>
                  </a:cubicBezTo>
                  <a:cubicBezTo>
                    <a:pt x="325" y="30"/>
                    <a:pt x="318" y="32"/>
                    <a:pt x="311" y="34"/>
                  </a:cubicBezTo>
                  <a:cubicBezTo>
                    <a:pt x="310" y="35"/>
                    <a:pt x="309" y="35"/>
                    <a:pt x="308" y="35"/>
                  </a:cubicBezTo>
                  <a:close/>
                  <a:moveTo>
                    <a:pt x="352" y="22"/>
                  </a:moveTo>
                  <a:cubicBezTo>
                    <a:pt x="348" y="22"/>
                    <a:pt x="344" y="19"/>
                    <a:pt x="343" y="15"/>
                  </a:cubicBezTo>
                  <a:cubicBezTo>
                    <a:pt x="342" y="11"/>
                    <a:pt x="345" y="6"/>
                    <a:pt x="350" y="5"/>
                  </a:cubicBezTo>
                  <a:cubicBezTo>
                    <a:pt x="357" y="3"/>
                    <a:pt x="365" y="2"/>
                    <a:pt x="372" y="0"/>
                  </a:cubicBezTo>
                  <a:cubicBezTo>
                    <a:pt x="377" y="0"/>
                    <a:pt x="381" y="3"/>
                    <a:pt x="382" y="7"/>
                  </a:cubicBezTo>
                  <a:cubicBezTo>
                    <a:pt x="383" y="12"/>
                    <a:pt x="380" y="16"/>
                    <a:pt x="375" y="17"/>
                  </a:cubicBezTo>
                  <a:cubicBezTo>
                    <a:pt x="368" y="18"/>
                    <a:pt x="361" y="20"/>
                    <a:pt x="354" y="22"/>
                  </a:cubicBezTo>
                  <a:cubicBezTo>
                    <a:pt x="353" y="22"/>
                    <a:pt x="352" y="22"/>
                    <a:pt x="352" y="2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s1îdê">
              <a:extLst>
                <a:ext uri="{FF2B5EF4-FFF2-40B4-BE49-F238E27FC236}">
                  <a16:creationId xmlns:a16="http://schemas.microsoft.com/office/drawing/2014/main" id="{EEE92EE7-7050-4E6B-A653-D66E2C4A9A40}"/>
                </a:ext>
              </a:extLst>
            </p:cNvPr>
            <p:cNvSpPr/>
            <p:nvPr/>
          </p:nvSpPr>
          <p:spPr bwMode="auto">
            <a:xfrm>
              <a:off x="2460417" y="2735948"/>
              <a:ext cx="59130" cy="37778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" y="11"/>
                </a:cxn>
                <a:cxn ang="0">
                  <a:pos x="8" y="2"/>
                </a:cxn>
                <a:cxn ang="0">
                  <a:pos x="20" y="0"/>
                </a:cxn>
                <a:cxn ang="0">
                  <a:pos x="29" y="8"/>
                </a:cxn>
                <a:cxn ang="0">
                  <a:pos x="22" y="17"/>
                </a:cxn>
                <a:cxn ang="0">
                  <a:pos x="11" y="19"/>
                </a:cxn>
                <a:cxn ang="0">
                  <a:pos x="9" y="19"/>
                </a:cxn>
              </a:cxnLst>
              <a:rect l="0" t="0" r="r" b="b"/>
              <a:pathLst>
                <a:path w="30" h="19">
                  <a:moveTo>
                    <a:pt x="9" y="19"/>
                  </a:moveTo>
                  <a:cubicBezTo>
                    <a:pt x="5" y="19"/>
                    <a:pt x="2" y="16"/>
                    <a:pt x="1" y="11"/>
                  </a:cubicBezTo>
                  <a:cubicBezTo>
                    <a:pt x="0" y="7"/>
                    <a:pt x="4" y="2"/>
                    <a:pt x="8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4" y="0"/>
                    <a:pt x="29" y="3"/>
                    <a:pt x="29" y="8"/>
                  </a:cubicBezTo>
                  <a:cubicBezTo>
                    <a:pt x="30" y="13"/>
                    <a:pt x="26" y="17"/>
                    <a:pt x="22" y="17"/>
                  </a:cubicBezTo>
                  <a:cubicBezTo>
                    <a:pt x="18" y="18"/>
                    <a:pt x="14" y="18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ŝļíḓè">
              <a:extLst>
                <a:ext uri="{FF2B5EF4-FFF2-40B4-BE49-F238E27FC236}">
                  <a16:creationId xmlns:a16="http://schemas.microsoft.com/office/drawing/2014/main" id="{BF8E8497-D9FC-4497-B9CC-F908DC3FAC7D}"/>
                </a:ext>
              </a:extLst>
            </p:cNvPr>
            <p:cNvSpPr/>
            <p:nvPr/>
          </p:nvSpPr>
          <p:spPr bwMode="auto">
            <a:xfrm>
              <a:off x="2473557" y="2670248"/>
              <a:ext cx="149468" cy="167536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91" y="47"/>
                </a:cxn>
                <a:cxn ang="0">
                  <a:pos x="0" y="0"/>
                </a:cxn>
                <a:cxn ang="0">
                  <a:pos x="4" y="102"/>
                </a:cxn>
              </a:cxnLst>
              <a:rect l="0" t="0" r="r" b="b"/>
              <a:pathLst>
                <a:path w="91" h="102">
                  <a:moveTo>
                    <a:pt x="4" y="102"/>
                  </a:moveTo>
                  <a:lnTo>
                    <a:pt x="91" y="47"/>
                  </a:lnTo>
                  <a:lnTo>
                    <a:pt x="0" y="0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49dd8653-174d-436d-8999-1f82769134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BA535796-86B3-4526-9AF3-3D7FDDB679EE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194789" y="2508319"/>
              <a:ext cx="1327834" cy="1265694"/>
              <a:chOff x="3516313" y="968375"/>
              <a:chExt cx="5156200" cy="4914901"/>
            </a:xfrm>
          </p:grpSpPr>
          <p:sp>
            <p:nvSpPr>
              <p:cNvPr id="65" name="îṥľíďe">
                <a:extLst>
                  <a:ext uri="{FF2B5EF4-FFF2-40B4-BE49-F238E27FC236}">
                    <a16:creationId xmlns:a16="http://schemas.microsoft.com/office/drawing/2014/main" id="{0306B15C-2503-4286-BD83-DF0F4D9B0A31}"/>
                  </a:ext>
                </a:extLst>
              </p:cNvPr>
              <p:cNvSpPr/>
              <p:nvPr/>
            </p:nvSpPr>
            <p:spPr bwMode="auto">
              <a:xfrm>
                <a:off x="3529013" y="1409700"/>
                <a:ext cx="5143500" cy="4108450"/>
              </a:xfrm>
              <a:custGeom>
                <a:avLst/>
                <a:gdLst>
                  <a:gd name="T0" fmla="*/ 1544 w 1558"/>
                  <a:gd name="T1" fmla="*/ 0 h 1247"/>
                  <a:gd name="T2" fmla="*/ 1505 w 1558"/>
                  <a:gd name="T3" fmla="*/ 32 h 1247"/>
                  <a:gd name="T4" fmla="*/ 1292 w 1558"/>
                  <a:gd name="T5" fmla="*/ 241 h 1247"/>
                  <a:gd name="T6" fmla="*/ 1416 w 1558"/>
                  <a:gd name="T7" fmla="*/ 284 h 1247"/>
                  <a:gd name="T8" fmla="*/ 1414 w 1558"/>
                  <a:gd name="T9" fmla="*/ 290 h 1247"/>
                  <a:gd name="T10" fmla="*/ 1390 w 1558"/>
                  <a:gd name="T11" fmla="*/ 345 h 1247"/>
                  <a:gd name="T12" fmla="*/ 1365 w 1558"/>
                  <a:gd name="T13" fmla="*/ 398 h 1247"/>
                  <a:gd name="T14" fmla="*/ 1233 w 1558"/>
                  <a:gd name="T15" fmla="*/ 594 h 1247"/>
                  <a:gd name="T16" fmla="*/ 1072 w 1558"/>
                  <a:gd name="T17" fmla="*/ 765 h 1247"/>
                  <a:gd name="T18" fmla="*/ 984 w 1558"/>
                  <a:gd name="T19" fmla="*/ 842 h 1247"/>
                  <a:gd name="T20" fmla="*/ 961 w 1558"/>
                  <a:gd name="T21" fmla="*/ 860 h 1247"/>
                  <a:gd name="T22" fmla="*/ 950 w 1558"/>
                  <a:gd name="T23" fmla="*/ 869 h 1247"/>
                  <a:gd name="T24" fmla="*/ 938 w 1558"/>
                  <a:gd name="T25" fmla="*/ 878 h 1247"/>
                  <a:gd name="T26" fmla="*/ 915 w 1558"/>
                  <a:gd name="T27" fmla="*/ 896 h 1247"/>
                  <a:gd name="T28" fmla="*/ 903 w 1558"/>
                  <a:gd name="T29" fmla="*/ 904 h 1247"/>
                  <a:gd name="T30" fmla="*/ 892 w 1558"/>
                  <a:gd name="T31" fmla="*/ 913 h 1247"/>
                  <a:gd name="T32" fmla="*/ 693 w 1558"/>
                  <a:gd name="T33" fmla="*/ 997 h 1247"/>
                  <a:gd name="T34" fmla="*/ 471 w 1558"/>
                  <a:gd name="T35" fmla="*/ 1030 h 1247"/>
                  <a:gd name="T36" fmla="*/ 242 w 1558"/>
                  <a:gd name="T37" fmla="*/ 1030 h 1247"/>
                  <a:gd name="T38" fmla="*/ 127 w 1558"/>
                  <a:gd name="T39" fmla="*/ 1021 h 1247"/>
                  <a:gd name="T40" fmla="*/ 71 w 1558"/>
                  <a:gd name="T41" fmla="*/ 1015 h 1247"/>
                  <a:gd name="T42" fmla="*/ 43 w 1558"/>
                  <a:gd name="T43" fmla="*/ 1011 h 1247"/>
                  <a:gd name="T44" fmla="*/ 29 w 1558"/>
                  <a:gd name="T45" fmla="*/ 1009 h 1247"/>
                  <a:gd name="T46" fmla="*/ 22 w 1558"/>
                  <a:gd name="T47" fmla="*/ 1008 h 1247"/>
                  <a:gd name="T48" fmla="*/ 19 w 1558"/>
                  <a:gd name="T49" fmla="*/ 1007 h 1247"/>
                  <a:gd name="T50" fmla="*/ 0 w 1558"/>
                  <a:gd name="T51" fmla="*/ 1003 h 1247"/>
                  <a:gd name="T52" fmla="*/ 0 w 1558"/>
                  <a:gd name="T53" fmla="*/ 1246 h 1247"/>
                  <a:gd name="T54" fmla="*/ 0 w 1558"/>
                  <a:gd name="T55" fmla="*/ 1246 h 1247"/>
                  <a:gd name="T56" fmla="*/ 9 w 1558"/>
                  <a:gd name="T57" fmla="*/ 1246 h 1247"/>
                  <a:gd name="T58" fmla="*/ 25 w 1558"/>
                  <a:gd name="T59" fmla="*/ 1246 h 1247"/>
                  <a:gd name="T60" fmla="*/ 57 w 1558"/>
                  <a:gd name="T61" fmla="*/ 1247 h 1247"/>
                  <a:gd name="T62" fmla="*/ 120 w 1558"/>
                  <a:gd name="T63" fmla="*/ 1246 h 1247"/>
                  <a:gd name="T64" fmla="*/ 245 w 1558"/>
                  <a:gd name="T65" fmla="*/ 1239 h 1247"/>
                  <a:gd name="T66" fmla="*/ 494 w 1558"/>
                  <a:gd name="T67" fmla="*/ 1206 h 1247"/>
                  <a:gd name="T68" fmla="*/ 739 w 1558"/>
                  <a:gd name="T69" fmla="*/ 1136 h 1247"/>
                  <a:gd name="T70" fmla="*/ 798 w 1558"/>
                  <a:gd name="T71" fmla="*/ 1110 h 1247"/>
                  <a:gd name="T72" fmla="*/ 856 w 1558"/>
                  <a:gd name="T73" fmla="*/ 1080 h 1247"/>
                  <a:gd name="T74" fmla="*/ 912 w 1558"/>
                  <a:gd name="T75" fmla="*/ 1044 h 1247"/>
                  <a:gd name="T76" fmla="*/ 964 w 1558"/>
                  <a:gd name="T77" fmla="*/ 1002 h 1247"/>
                  <a:gd name="T78" fmla="*/ 975 w 1558"/>
                  <a:gd name="T79" fmla="*/ 991 h 1247"/>
                  <a:gd name="T80" fmla="*/ 987 w 1558"/>
                  <a:gd name="T81" fmla="*/ 981 h 1247"/>
                  <a:gd name="T82" fmla="*/ 1009 w 1558"/>
                  <a:gd name="T83" fmla="*/ 959 h 1247"/>
                  <a:gd name="T84" fmla="*/ 1020 w 1558"/>
                  <a:gd name="T85" fmla="*/ 949 h 1247"/>
                  <a:gd name="T86" fmla="*/ 1031 w 1558"/>
                  <a:gd name="T87" fmla="*/ 938 h 1247"/>
                  <a:gd name="T88" fmla="*/ 1052 w 1558"/>
                  <a:gd name="T89" fmla="*/ 916 h 1247"/>
                  <a:gd name="T90" fmla="*/ 1135 w 1558"/>
                  <a:gd name="T91" fmla="*/ 824 h 1247"/>
                  <a:gd name="T92" fmla="*/ 1280 w 1558"/>
                  <a:gd name="T93" fmla="*/ 627 h 1247"/>
                  <a:gd name="T94" fmla="*/ 1391 w 1558"/>
                  <a:gd name="T95" fmla="*/ 410 h 1247"/>
                  <a:gd name="T96" fmla="*/ 1410 w 1558"/>
                  <a:gd name="T97" fmla="*/ 353 h 1247"/>
                  <a:gd name="T98" fmla="*/ 1427 w 1558"/>
                  <a:gd name="T99" fmla="*/ 295 h 1247"/>
                  <a:gd name="T100" fmla="*/ 1429 w 1558"/>
                  <a:gd name="T101" fmla="*/ 289 h 1247"/>
                  <a:gd name="T102" fmla="*/ 1558 w 1558"/>
                  <a:gd name="T103" fmla="*/ 333 h 1247"/>
                  <a:gd name="T104" fmla="*/ 1544 w 1558"/>
                  <a:gd name="T105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8" h="1247">
                    <a:moveTo>
                      <a:pt x="1544" y="0"/>
                    </a:moveTo>
                    <a:cubicBezTo>
                      <a:pt x="1505" y="32"/>
                      <a:pt x="1505" y="32"/>
                      <a:pt x="1505" y="32"/>
                    </a:cubicBezTo>
                    <a:cubicBezTo>
                      <a:pt x="1292" y="241"/>
                      <a:pt x="1292" y="241"/>
                      <a:pt x="1292" y="241"/>
                    </a:cubicBezTo>
                    <a:cubicBezTo>
                      <a:pt x="1416" y="284"/>
                      <a:pt x="1416" y="284"/>
                      <a:pt x="1416" y="284"/>
                    </a:cubicBezTo>
                    <a:cubicBezTo>
                      <a:pt x="1415" y="286"/>
                      <a:pt x="1414" y="288"/>
                      <a:pt x="1414" y="290"/>
                    </a:cubicBezTo>
                    <a:cubicBezTo>
                      <a:pt x="1406" y="309"/>
                      <a:pt x="1398" y="327"/>
                      <a:pt x="1390" y="345"/>
                    </a:cubicBezTo>
                    <a:cubicBezTo>
                      <a:pt x="1382" y="363"/>
                      <a:pt x="1374" y="381"/>
                      <a:pt x="1365" y="398"/>
                    </a:cubicBezTo>
                    <a:cubicBezTo>
                      <a:pt x="1327" y="468"/>
                      <a:pt x="1282" y="533"/>
                      <a:pt x="1233" y="594"/>
                    </a:cubicBezTo>
                    <a:cubicBezTo>
                      <a:pt x="1183" y="655"/>
                      <a:pt x="1130" y="712"/>
                      <a:pt x="1072" y="765"/>
                    </a:cubicBezTo>
                    <a:cubicBezTo>
                      <a:pt x="1044" y="792"/>
                      <a:pt x="1014" y="817"/>
                      <a:pt x="984" y="842"/>
                    </a:cubicBezTo>
                    <a:cubicBezTo>
                      <a:pt x="977" y="848"/>
                      <a:pt x="969" y="854"/>
                      <a:pt x="961" y="860"/>
                    </a:cubicBezTo>
                    <a:cubicBezTo>
                      <a:pt x="950" y="869"/>
                      <a:pt x="950" y="869"/>
                      <a:pt x="950" y="869"/>
                    </a:cubicBezTo>
                    <a:cubicBezTo>
                      <a:pt x="938" y="878"/>
                      <a:pt x="938" y="878"/>
                      <a:pt x="938" y="878"/>
                    </a:cubicBezTo>
                    <a:cubicBezTo>
                      <a:pt x="931" y="884"/>
                      <a:pt x="923" y="890"/>
                      <a:pt x="915" y="896"/>
                    </a:cubicBezTo>
                    <a:cubicBezTo>
                      <a:pt x="903" y="904"/>
                      <a:pt x="903" y="904"/>
                      <a:pt x="903" y="904"/>
                    </a:cubicBezTo>
                    <a:cubicBezTo>
                      <a:pt x="899" y="907"/>
                      <a:pt x="895" y="910"/>
                      <a:pt x="892" y="913"/>
                    </a:cubicBezTo>
                    <a:cubicBezTo>
                      <a:pt x="834" y="953"/>
                      <a:pt x="765" y="979"/>
                      <a:pt x="693" y="997"/>
                    </a:cubicBezTo>
                    <a:cubicBezTo>
                      <a:pt x="621" y="1015"/>
                      <a:pt x="546" y="1025"/>
                      <a:pt x="471" y="1030"/>
                    </a:cubicBezTo>
                    <a:cubicBezTo>
                      <a:pt x="395" y="1035"/>
                      <a:pt x="318" y="1034"/>
                      <a:pt x="242" y="1030"/>
                    </a:cubicBezTo>
                    <a:cubicBezTo>
                      <a:pt x="204" y="1028"/>
                      <a:pt x="165" y="1025"/>
                      <a:pt x="127" y="1021"/>
                    </a:cubicBezTo>
                    <a:cubicBezTo>
                      <a:pt x="108" y="1019"/>
                      <a:pt x="90" y="1017"/>
                      <a:pt x="71" y="1015"/>
                    </a:cubicBezTo>
                    <a:cubicBezTo>
                      <a:pt x="61" y="1014"/>
                      <a:pt x="52" y="1012"/>
                      <a:pt x="43" y="1011"/>
                    </a:cubicBezTo>
                    <a:cubicBezTo>
                      <a:pt x="29" y="1009"/>
                      <a:pt x="29" y="1009"/>
                      <a:pt x="29" y="1009"/>
                    </a:cubicBezTo>
                    <a:cubicBezTo>
                      <a:pt x="22" y="1008"/>
                      <a:pt x="22" y="1008"/>
                      <a:pt x="22" y="1008"/>
                    </a:cubicBezTo>
                    <a:cubicBezTo>
                      <a:pt x="19" y="1007"/>
                      <a:pt x="19" y="1007"/>
                      <a:pt x="19" y="1007"/>
                    </a:cubicBezTo>
                    <a:cubicBezTo>
                      <a:pt x="19" y="1007"/>
                      <a:pt x="8" y="1005"/>
                      <a:pt x="0" y="1003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9" y="1246"/>
                      <a:pt x="9" y="1246"/>
                      <a:pt x="9" y="1246"/>
                    </a:cubicBezTo>
                    <a:cubicBezTo>
                      <a:pt x="25" y="1246"/>
                      <a:pt x="25" y="1246"/>
                      <a:pt x="25" y="1246"/>
                    </a:cubicBezTo>
                    <a:cubicBezTo>
                      <a:pt x="36" y="1246"/>
                      <a:pt x="46" y="1247"/>
                      <a:pt x="57" y="1247"/>
                    </a:cubicBezTo>
                    <a:cubicBezTo>
                      <a:pt x="78" y="1246"/>
                      <a:pt x="99" y="1246"/>
                      <a:pt x="120" y="1246"/>
                    </a:cubicBezTo>
                    <a:cubicBezTo>
                      <a:pt x="162" y="1244"/>
                      <a:pt x="203" y="1242"/>
                      <a:pt x="245" y="1239"/>
                    </a:cubicBezTo>
                    <a:cubicBezTo>
                      <a:pt x="328" y="1232"/>
                      <a:pt x="411" y="1222"/>
                      <a:pt x="494" y="1206"/>
                    </a:cubicBezTo>
                    <a:cubicBezTo>
                      <a:pt x="576" y="1189"/>
                      <a:pt x="659" y="1168"/>
                      <a:pt x="739" y="1136"/>
                    </a:cubicBezTo>
                    <a:cubicBezTo>
                      <a:pt x="759" y="1128"/>
                      <a:pt x="779" y="1119"/>
                      <a:pt x="798" y="1110"/>
                    </a:cubicBezTo>
                    <a:cubicBezTo>
                      <a:pt x="818" y="1101"/>
                      <a:pt x="837" y="1091"/>
                      <a:pt x="856" y="1080"/>
                    </a:cubicBezTo>
                    <a:cubicBezTo>
                      <a:pt x="875" y="1069"/>
                      <a:pt x="894" y="1057"/>
                      <a:pt x="912" y="1044"/>
                    </a:cubicBezTo>
                    <a:cubicBezTo>
                      <a:pt x="930" y="1031"/>
                      <a:pt x="947" y="1017"/>
                      <a:pt x="964" y="1002"/>
                    </a:cubicBezTo>
                    <a:cubicBezTo>
                      <a:pt x="968" y="998"/>
                      <a:pt x="972" y="995"/>
                      <a:pt x="975" y="991"/>
                    </a:cubicBezTo>
                    <a:cubicBezTo>
                      <a:pt x="987" y="981"/>
                      <a:pt x="987" y="981"/>
                      <a:pt x="987" y="981"/>
                    </a:cubicBezTo>
                    <a:cubicBezTo>
                      <a:pt x="994" y="974"/>
                      <a:pt x="1001" y="966"/>
                      <a:pt x="1009" y="959"/>
                    </a:cubicBezTo>
                    <a:cubicBezTo>
                      <a:pt x="1020" y="949"/>
                      <a:pt x="1020" y="949"/>
                      <a:pt x="1020" y="949"/>
                    </a:cubicBezTo>
                    <a:cubicBezTo>
                      <a:pt x="1031" y="938"/>
                      <a:pt x="1031" y="938"/>
                      <a:pt x="1031" y="938"/>
                    </a:cubicBezTo>
                    <a:cubicBezTo>
                      <a:pt x="1038" y="930"/>
                      <a:pt x="1045" y="923"/>
                      <a:pt x="1052" y="916"/>
                    </a:cubicBezTo>
                    <a:cubicBezTo>
                      <a:pt x="1081" y="886"/>
                      <a:pt x="1108" y="856"/>
                      <a:pt x="1135" y="824"/>
                    </a:cubicBezTo>
                    <a:cubicBezTo>
                      <a:pt x="1188" y="762"/>
                      <a:pt x="1236" y="696"/>
                      <a:pt x="1280" y="627"/>
                    </a:cubicBezTo>
                    <a:cubicBezTo>
                      <a:pt x="1323" y="558"/>
                      <a:pt x="1361" y="486"/>
                      <a:pt x="1391" y="410"/>
                    </a:cubicBezTo>
                    <a:cubicBezTo>
                      <a:pt x="1398" y="391"/>
                      <a:pt x="1404" y="372"/>
                      <a:pt x="1410" y="353"/>
                    </a:cubicBezTo>
                    <a:cubicBezTo>
                      <a:pt x="1416" y="333"/>
                      <a:pt x="1422" y="314"/>
                      <a:pt x="1427" y="295"/>
                    </a:cubicBezTo>
                    <a:cubicBezTo>
                      <a:pt x="1428" y="293"/>
                      <a:pt x="1428" y="291"/>
                      <a:pt x="1429" y="289"/>
                    </a:cubicBezTo>
                    <a:cubicBezTo>
                      <a:pt x="1558" y="333"/>
                      <a:pt x="1558" y="333"/>
                      <a:pt x="1558" y="333"/>
                    </a:cubicBezTo>
                    <a:lnTo>
                      <a:pt x="1544" y="0"/>
                    </a:ln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ísľîďê">
                <a:extLst>
                  <a:ext uri="{FF2B5EF4-FFF2-40B4-BE49-F238E27FC236}">
                    <a16:creationId xmlns:a16="http://schemas.microsoft.com/office/drawing/2014/main" id="{2B0E5ABB-DBCD-4BC0-B4D3-5D120824734B}"/>
                  </a:ext>
                </a:extLst>
              </p:cNvPr>
              <p:cNvSpPr/>
              <p:nvPr/>
            </p:nvSpPr>
            <p:spPr bwMode="auto">
              <a:xfrm>
                <a:off x="5641976" y="2743200"/>
                <a:ext cx="201613" cy="66675"/>
              </a:xfrm>
              <a:custGeom>
                <a:avLst/>
                <a:gdLst>
                  <a:gd name="T0" fmla="*/ 0 w 61"/>
                  <a:gd name="T1" fmla="*/ 17 h 20"/>
                  <a:gd name="T2" fmla="*/ 61 w 61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1" h="20">
                    <a:moveTo>
                      <a:pt x="0" y="17"/>
                    </a:moveTo>
                    <a:cubicBezTo>
                      <a:pt x="21" y="20"/>
                      <a:pt x="44" y="13"/>
                      <a:pt x="61" y="0"/>
                    </a:cubicBezTo>
                  </a:path>
                </a:pathLst>
              </a:custGeom>
              <a:noFill/>
              <a:ln w="52388" cap="rnd">
                <a:solidFill>
                  <a:srgbClr val="D0DB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îṡḻiḑê">
                <a:extLst>
                  <a:ext uri="{FF2B5EF4-FFF2-40B4-BE49-F238E27FC236}">
                    <a16:creationId xmlns:a16="http://schemas.microsoft.com/office/drawing/2014/main" id="{3D14149D-7963-42C5-AF52-B546C983C30A}"/>
                  </a:ext>
                </a:extLst>
              </p:cNvPr>
              <p:cNvSpPr/>
              <p:nvPr/>
            </p:nvSpPr>
            <p:spPr bwMode="auto">
              <a:xfrm>
                <a:off x="3675063" y="3024188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ïSḷïḋê">
                <a:extLst>
                  <a:ext uri="{FF2B5EF4-FFF2-40B4-BE49-F238E27FC236}">
                    <a16:creationId xmlns:a16="http://schemas.microsoft.com/office/drawing/2014/main" id="{2B5B1C9B-9B48-43C7-949D-082BAF920184}"/>
                  </a:ext>
                </a:extLst>
              </p:cNvPr>
              <p:cNvSpPr/>
              <p:nvPr/>
            </p:nvSpPr>
            <p:spPr bwMode="auto">
              <a:xfrm>
                <a:off x="3675063" y="3260725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išḻîde">
                <a:extLst>
                  <a:ext uri="{FF2B5EF4-FFF2-40B4-BE49-F238E27FC236}">
                    <a16:creationId xmlns:a16="http://schemas.microsoft.com/office/drawing/2014/main" id="{3E0D1A2E-F7BE-4E6A-A969-CB83C18697D6}"/>
                  </a:ext>
                </a:extLst>
              </p:cNvPr>
              <p:cNvSpPr/>
              <p:nvPr/>
            </p:nvSpPr>
            <p:spPr bwMode="auto">
              <a:xfrm>
                <a:off x="4479926" y="3260725"/>
                <a:ext cx="990600" cy="131763"/>
              </a:xfrm>
              <a:custGeom>
                <a:avLst/>
                <a:gdLst>
                  <a:gd name="T0" fmla="*/ 280 w 300"/>
                  <a:gd name="T1" fmla="*/ 0 h 40"/>
                  <a:gd name="T2" fmla="*/ 0 w 300"/>
                  <a:gd name="T3" fmla="*/ 0 h 40"/>
                  <a:gd name="T4" fmla="*/ 0 w 300"/>
                  <a:gd name="T5" fmla="*/ 40 h 40"/>
                  <a:gd name="T6" fmla="*/ 280 w 300"/>
                  <a:gd name="T7" fmla="*/ 40 h 40"/>
                  <a:gd name="T8" fmla="*/ 300 w 300"/>
                  <a:gd name="T9" fmla="*/ 20 h 40"/>
                  <a:gd name="T10" fmla="*/ 280 w 300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40">
                    <a:moveTo>
                      <a:pt x="2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80" y="40"/>
                      <a:pt x="280" y="40"/>
                      <a:pt x="280" y="40"/>
                    </a:cubicBezTo>
                    <a:cubicBezTo>
                      <a:pt x="291" y="40"/>
                      <a:pt x="300" y="31"/>
                      <a:pt x="300" y="20"/>
                    </a:cubicBezTo>
                    <a:cubicBezTo>
                      <a:pt x="300" y="9"/>
                      <a:pt x="291" y="0"/>
                      <a:pt x="280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îṣľiḋê">
                <a:extLst>
                  <a:ext uri="{FF2B5EF4-FFF2-40B4-BE49-F238E27FC236}">
                    <a16:creationId xmlns:a16="http://schemas.microsoft.com/office/drawing/2014/main" id="{B4B1B2DB-FC8E-4A39-A7CB-F9AC64478F98}"/>
                  </a:ext>
                </a:extLst>
              </p:cNvPr>
              <p:cNvSpPr/>
              <p:nvPr/>
            </p:nvSpPr>
            <p:spPr bwMode="auto">
              <a:xfrm>
                <a:off x="3675063" y="3511550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ïśḻïḍè">
                <a:extLst>
                  <a:ext uri="{FF2B5EF4-FFF2-40B4-BE49-F238E27FC236}">
                    <a16:creationId xmlns:a16="http://schemas.microsoft.com/office/drawing/2014/main" id="{54B5E852-BF06-4DE5-8C52-9DD1AE366058}"/>
                  </a:ext>
                </a:extLst>
              </p:cNvPr>
              <p:cNvSpPr/>
              <p:nvPr/>
            </p:nvSpPr>
            <p:spPr bwMode="auto">
              <a:xfrm>
                <a:off x="4241801" y="3511550"/>
                <a:ext cx="1228725" cy="131763"/>
              </a:xfrm>
              <a:custGeom>
                <a:avLst/>
                <a:gdLst>
                  <a:gd name="T0" fmla="*/ 352 w 372"/>
                  <a:gd name="T1" fmla="*/ 0 h 40"/>
                  <a:gd name="T2" fmla="*/ 0 w 372"/>
                  <a:gd name="T3" fmla="*/ 0 h 40"/>
                  <a:gd name="T4" fmla="*/ 0 w 372"/>
                  <a:gd name="T5" fmla="*/ 40 h 40"/>
                  <a:gd name="T6" fmla="*/ 352 w 372"/>
                  <a:gd name="T7" fmla="*/ 40 h 40"/>
                  <a:gd name="T8" fmla="*/ 372 w 372"/>
                  <a:gd name="T9" fmla="*/ 20 h 40"/>
                  <a:gd name="T10" fmla="*/ 352 w 37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40">
                    <a:moveTo>
                      <a:pt x="3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63" y="40"/>
                      <a:pt x="372" y="31"/>
                      <a:pt x="372" y="20"/>
                    </a:cubicBezTo>
                    <a:cubicBezTo>
                      <a:pt x="372" y="9"/>
                      <a:pt x="363" y="0"/>
                      <a:pt x="35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iśļídé">
                <a:extLst>
                  <a:ext uri="{FF2B5EF4-FFF2-40B4-BE49-F238E27FC236}">
                    <a16:creationId xmlns:a16="http://schemas.microsoft.com/office/drawing/2014/main" id="{6FA231F8-22FB-478A-B2B2-03A9DA63B910}"/>
                  </a:ext>
                </a:extLst>
              </p:cNvPr>
              <p:cNvSpPr/>
              <p:nvPr/>
            </p:nvSpPr>
            <p:spPr bwMode="auto">
              <a:xfrm>
                <a:off x="3675063" y="3775075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íŝľiḑe">
                <a:extLst>
                  <a:ext uri="{FF2B5EF4-FFF2-40B4-BE49-F238E27FC236}">
                    <a16:creationId xmlns:a16="http://schemas.microsoft.com/office/drawing/2014/main" id="{EF8944D8-F333-40DE-93C7-0B29A5AC906F}"/>
                  </a:ext>
                </a:extLst>
              </p:cNvPr>
              <p:cNvSpPr/>
              <p:nvPr/>
            </p:nvSpPr>
            <p:spPr bwMode="auto">
              <a:xfrm>
                <a:off x="3978276" y="3775075"/>
                <a:ext cx="1492250" cy="131763"/>
              </a:xfrm>
              <a:custGeom>
                <a:avLst/>
                <a:gdLst>
                  <a:gd name="T0" fmla="*/ 432 w 452"/>
                  <a:gd name="T1" fmla="*/ 0 h 40"/>
                  <a:gd name="T2" fmla="*/ 0 w 452"/>
                  <a:gd name="T3" fmla="*/ 0 h 40"/>
                  <a:gd name="T4" fmla="*/ 0 w 452"/>
                  <a:gd name="T5" fmla="*/ 40 h 40"/>
                  <a:gd name="T6" fmla="*/ 432 w 452"/>
                  <a:gd name="T7" fmla="*/ 40 h 40"/>
                  <a:gd name="T8" fmla="*/ 452 w 452"/>
                  <a:gd name="T9" fmla="*/ 20 h 40"/>
                  <a:gd name="T10" fmla="*/ 432 w 45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0">
                    <a:moveTo>
                      <a:pt x="4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32" y="40"/>
                      <a:pt x="432" y="40"/>
                      <a:pt x="432" y="40"/>
                    </a:cubicBezTo>
                    <a:cubicBezTo>
                      <a:pt x="443" y="40"/>
                      <a:pt x="452" y="31"/>
                      <a:pt x="452" y="20"/>
                    </a:cubicBezTo>
                    <a:cubicBezTo>
                      <a:pt x="452" y="9"/>
                      <a:pt x="443" y="0"/>
                      <a:pt x="43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íṧľîdê">
                <a:extLst>
                  <a:ext uri="{FF2B5EF4-FFF2-40B4-BE49-F238E27FC236}">
                    <a16:creationId xmlns:a16="http://schemas.microsoft.com/office/drawing/2014/main" id="{BE9DE357-4AA1-40FD-9D1A-1E40B3D137F7}"/>
                  </a:ext>
                </a:extLst>
              </p:cNvPr>
              <p:cNvSpPr/>
              <p:nvPr/>
            </p:nvSpPr>
            <p:spPr bwMode="auto">
              <a:xfrm>
                <a:off x="3675063" y="4038600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iš1ídè">
                <a:extLst>
                  <a:ext uri="{FF2B5EF4-FFF2-40B4-BE49-F238E27FC236}">
                    <a16:creationId xmlns:a16="http://schemas.microsoft.com/office/drawing/2014/main" id="{727157A0-9FE3-4D66-BEB9-ED5855CE44FD}"/>
                  </a:ext>
                </a:extLst>
              </p:cNvPr>
              <p:cNvSpPr/>
              <p:nvPr/>
            </p:nvSpPr>
            <p:spPr bwMode="auto">
              <a:xfrm>
                <a:off x="3978276" y="4038600"/>
                <a:ext cx="1492250" cy="131763"/>
              </a:xfrm>
              <a:custGeom>
                <a:avLst/>
                <a:gdLst>
                  <a:gd name="T0" fmla="*/ 432 w 452"/>
                  <a:gd name="T1" fmla="*/ 0 h 40"/>
                  <a:gd name="T2" fmla="*/ 0 w 452"/>
                  <a:gd name="T3" fmla="*/ 0 h 40"/>
                  <a:gd name="T4" fmla="*/ 0 w 452"/>
                  <a:gd name="T5" fmla="*/ 40 h 40"/>
                  <a:gd name="T6" fmla="*/ 432 w 452"/>
                  <a:gd name="T7" fmla="*/ 40 h 40"/>
                  <a:gd name="T8" fmla="*/ 452 w 452"/>
                  <a:gd name="T9" fmla="*/ 20 h 40"/>
                  <a:gd name="T10" fmla="*/ 432 w 45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0">
                    <a:moveTo>
                      <a:pt x="4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32" y="40"/>
                      <a:pt x="432" y="40"/>
                      <a:pt x="432" y="40"/>
                    </a:cubicBezTo>
                    <a:cubicBezTo>
                      <a:pt x="443" y="40"/>
                      <a:pt x="452" y="31"/>
                      <a:pt x="452" y="20"/>
                    </a:cubicBezTo>
                    <a:cubicBezTo>
                      <a:pt x="452" y="9"/>
                      <a:pt x="443" y="0"/>
                      <a:pt x="43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íŝ1iḍè">
                <a:extLst>
                  <a:ext uri="{FF2B5EF4-FFF2-40B4-BE49-F238E27FC236}">
                    <a16:creationId xmlns:a16="http://schemas.microsoft.com/office/drawing/2014/main" id="{B069A02E-B2A3-433B-BA77-50B57BA686BC}"/>
                  </a:ext>
                </a:extLst>
              </p:cNvPr>
              <p:cNvSpPr/>
              <p:nvPr/>
            </p:nvSpPr>
            <p:spPr bwMode="auto">
              <a:xfrm>
                <a:off x="4876801" y="3024188"/>
                <a:ext cx="593725" cy="131763"/>
              </a:xfrm>
              <a:custGeom>
                <a:avLst/>
                <a:gdLst>
                  <a:gd name="T0" fmla="*/ 160 w 180"/>
                  <a:gd name="T1" fmla="*/ 0 h 40"/>
                  <a:gd name="T2" fmla="*/ 0 w 180"/>
                  <a:gd name="T3" fmla="*/ 0 h 40"/>
                  <a:gd name="T4" fmla="*/ 0 w 180"/>
                  <a:gd name="T5" fmla="*/ 40 h 40"/>
                  <a:gd name="T6" fmla="*/ 160 w 180"/>
                  <a:gd name="T7" fmla="*/ 40 h 40"/>
                  <a:gd name="T8" fmla="*/ 180 w 180"/>
                  <a:gd name="T9" fmla="*/ 20 h 40"/>
                  <a:gd name="T10" fmla="*/ 160 w 180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40">
                    <a:moveTo>
                      <a:pt x="1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71" y="40"/>
                      <a:pt x="180" y="31"/>
                      <a:pt x="180" y="20"/>
                    </a:cubicBezTo>
                    <a:cubicBezTo>
                      <a:pt x="180" y="9"/>
                      <a:pt x="171" y="0"/>
                      <a:pt x="160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ïšļíḓê">
                <a:extLst>
                  <a:ext uri="{FF2B5EF4-FFF2-40B4-BE49-F238E27FC236}">
                    <a16:creationId xmlns:a16="http://schemas.microsoft.com/office/drawing/2014/main" id="{D437EFC1-BCB1-4B02-AEB3-F237F3A0F019}"/>
                  </a:ext>
                </a:extLst>
              </p:cNvPr>
              <p:cNvSpPr/>
              <p:nvPr/>
            </p:nvSpPr>
            <p:spPr bwMode="auto">
              <a:xfrm>
                <a:off x="3516313" y="3986213"/>
                <a:ext cx="4964113" cy="1897063"/>
              </a:xfrm>
              <a:custGeom>
                <a:avLst/>
                <a:gdLst>
                  <a:gd name="T0" fmla="*/ 1504 w 1504"/>
                  <a:gd name="T1" fmla="*/ 110 h 576"/>
                  <a:gd name="T2" fmla="*/ 1350 w 1504"/>
                  <a:gd name="T3" fmla="*/ 84 h 576"/>
                  <a:gd name="T4" fmla="*/ 1253 w 1504"/>
                  <a:gd name="T5" fmla="*/ 362 h 576"/>
                  <a:gd name="T6" fmla="*/ 1118 w 1504"/>
                  <a:gd name="T7" fmla="*/ 388 h 576"/>
                  <a:gd name="T8" fmla="*/ 1051 w 1504"/>
                  <a:gd name="T9" fmla="*/ 309 h 576"/>
                  <a:gd name="T10" fmla="*/ 927 w 1504"/>
                  <a:gd name="T11" fmla="*/ 314 h 576"/>
                  <a:gd name="T12" fmla="*/ 830 w 1504"/>
                  <a:gd name="T13" fmla="*/ 446 h 576"/>
                  <a:gd name="T14" fmla="*/ 780 w 1504"/>
                  <a:gd name="T15" fmla="*/ 477 h 576"/>
                  <a:gd name="T16" fmla="*/ 646 w 1504"/>
                  <a:gd name="T17" fmla="*/ 443 h 576"/>
                  <a:gd name="T18" fmla="*/ 529 w 1504"/>
                  <a:gd name="T19" fmla="*/ 460 h 576"/>
                  <a:gd name="T20" fmla="*/ 456 w 1504"/>
                  <a:gd name="T21" fmla="*/ 504 h 576"/>
                  <a:gd name="T22" fmla="*/ 353 w 1504"/>
                  <a:gd name="T23" fmla="*/ 524 h 576"/>
                  <a:gd name="T24" fmla="*/ 128 w 1504"/>
                  <a:gd name="T25" fmla="*/ 508 h 576"/>
                  <a:gd name="T26" fmla="*/ 0 w 1504"/>
                  <a:gd name="T27" fmla="*/ 576 h 576"/>
                  <a:gd name="T28" fmla="*/ 780 w 1504"/>
                  <a:gd name="T29" fmla="*/ 576 h 576"/>
                  <a:gd name="T30" fmla="*/ 1504 w 1504"/>
                  <a:gd name="T31" fmla="*/ 576 h 576"/>
                  <a:gd name="T32" fmla="*/ 1504 w 1504"/>
                  <a:gd name="T33" fmla="*/ 11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4" h="576">
                    <a:moveTo>
                      <a:pt x="1504" y="110"/>
                    </a:moveTo>
                    <a:cubicBezTo>
                      <a:pt x="1504" y="21"/>
                      <a:pt x="1379" y="0"/>
                      <a:pt x="1350" y="84"/>
                    </a:cubicBezTo>
                    <a:cubicBezTo>
                      <a:pt x="1253" y="362"/>
                      <a:pt x="1253" y="362"/>
                      <a:pt x="1253" y="362"/>
                    </a:cubicBezTo>
                    <a:cubicBezTo>
                      <a:pt x="1233" y="420"/>
                      <a:pt x="1158" y="434"/>
                      <a:pt x="1118" y="388"/>
                    </a:cubicBezTo>
                    <a:cubicBezTo>
                      <a:pt x="1051" y="309"/>
                      <a:pt x="1051" y="309"/>
                      <a:pt x="1051" y="309"/>
                    </a:cubicBezTo>
                    <a:cubicBezTo>
                      <a:pt x="1018" y="271"/>
                      <a:pt x="957" y="273"/>
                      <a:pt x="927" y="314"/>
                    </a:cubicBezTo>
                    <a:cubicBezTo>
                      <a:pt x="830" y="446"/>
                      <a:pt x="830" y="446"/>
                      <a:pt x="830" y="446"/>
                    </a:cubicBezTo>
                    <a:cubicBezTo>
                      <a:pt x="818" y="463"/>
                      <a:pt x="800" y="473"/>
                      <a:pt x="780" y="477"/>
                    </a:cubicBezTo>
                    <a:cubicBezTo>
                      <a:pt x="646" y="443"/>
                      <a:pt x="646" y="443"/>
                      <a:pt x="646" y="443"/>
                    </a:cubicBezTo>
                    <a:cubicBezTo>
                      <a:pt x="606" y="434"/>
                      <a:pt x="564" y="440"/>
                      <a:pt x="529" y="460"/>
                    </a:cubicBezTo>
                    <a:cubicBezTo>
                      <a:pt x="456" y="504"/>
                      <a:pt x="456" y="504"/>
                      <a:pt x="456" y="504"/>
                    </a:cubicBezTo>
                    <a:cubicBezTo>
                      <a:pt x="425" y="522"/>
                      <a:pt x="389" y="529"/>
                      <a:pt x="353" y="524"/>
                    </a:cubicBezTo>
                    <a:cubicBezTo>
                      <a:pt x="353" y="524"/>
                      <a:pt x="192" y="464"/>
                      <a:pt x="128" y="508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780" y="576"/>
                      <a:pt x="780" y="576"/>
                      <a:pt x="780" y="576"/>
                    </a:cubicBezTo>
                    <a:cubicBezTo>
                      <a:pt x="1504" y="576"/>
                      <a:pt x="1504" y="576"/>
                      <a:pt x="1504" y="576"/>
                    </a:cubicBezTo>
                    <a:lnTo>
                      <a:pt x="1504" y="110"/>
                    </a:lnTo>
                    <a:close/>
                  </a:path>
                </a:pathLst>
              </a:custGeom>
              <a:solidFill>
                <a:srgbClr val="2F7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iŝḷíḋè">
                <a:extLst>
                  <a:ext uri="{FF2B5EF4-FFF2-40B4-BE49-F238E27FC236}">
                    <a16:creationId xmlns:a16="http://schemas.microsoft.com/office/drawing/2014/main" id="{3255E92A-E34F-4451-A703-E6C7356419A5}"/>
                  </a:ext>
                </a:extLst>
              </p:cNvPr>
              <p:cNvSpPr/>
              <p:nvPr/>
            </p:nvSpPr>
            <p:spPr bwMode="auto">
              <a:xfrm>
                <a:off x="5483226" y="3340100"/>
                <a:ext cx="3043238" cy="2543175"/>
              </a:xfrm>
              <a:custGeom>
                <a:avLst/>
                <a:gdLst>
                  <a:gd name="T0" fmla="*/ 0 w 922"/>
                  <a:gd name="T1" fmla="*/ 772 h 772"/>
                  <a:gd name="T2" fmla="*/ 73 w 922"/>
                  <a:gd name="T3" fmla="*/ 727 h 772"/>
                  <a:gd name="T4" fmla="*/ 113 w 922"/>
                  <a:gd name="T5" fmla="*/ 722 h 772"/>
                  <a:gd name="T6" fmla="*/ 168 w 922"/>
                  <a:gd name="T7" fmla="*/ 736 h 772"/>
                  <a:gd name="T8" fmla="*/ 221 w 922"/>
                  <a:gd name="T9" fmla="*/ 718 h 772"/>
                  <a:gd name="T10" fmla="*/ 291 w 922"/>
                  <a:gd name="T11" fmla="*/ 634 h 772"/>
                  <a:gd name="T12" fmla="*/ 375 w 922"/>
                  <a:gd name="T13" fmla="*/ 638 h 772"/>
                  <a:gd name="T14" fmla="*/ 409 w 922"/>
                  <a:gd name="T15" fmla="*/ 687 h 772"/>
                  <a:gd name="T16" fmla="*/ 489 w 922"/>
                  <a:gd name="T17" fmla="*/ 695 h 772"/>
                  <a:gd name="T18" fmla="*/ 525 w 922"/>
                  <a:gd name="T19" fmla="*/ 659 h 772"/>
                  <a:gd name="T20" fmla="*/ 586 w 922"/>
                  <a:gd name="T21" fmla="*/ 649 h 772"/>
                  <a:gd name="T22" fmla="*/ 618 w 922"/>
                  <a:gd name="T23" fmla="*/ 665 h 772"/>
                  <a:gd name="T24" fmla="*/ 691 w 922"/>
                  <a:gd name="T25" fmla="*/ 634 h 772"/>
                  <a:gd name="T26" fmla="*/ 890 w 922"/>
                  <a:gd name="T27" fmla="*/ 18 h 772"/>
                  <a:gd name="T28" fmla="*/ 922 w 922"/>
                  <a:gd name="T29" fmla="*/ 23 h 772"/>
                  <a:gd name="T30" fmla="*/ 908 w 922"/>
                  <a:gd name="T31" fmla="*/ 772 h 772"/>
                  <a:gd name="T32" fmla="*/ 0 w 922"/>
                  <a:gd name="T33" fmla="*/ 77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2" h="772">
                    <a:moveTo>
                      <a:pt x="0" y="772"/>
                    </a:moveTo>
                    <a:cubicBezTo>
                      <a:pt x="73" y="727"/>
                      <a:pt x="73" y="727"/>
                      <a:pt x="73" y="727"/>
                    </a:cubicBezTo>
                    <a:cubicBezTo>
                      <a:pt x="85" y="720"/>
                      <a:pt x="100" y="718"/>
                      <a:pt x="113" y="722"/>
                    </a:cubicBezTo>
                    <a:cubicBezTo>
                      <a:pt x="168" y="736"/>
                      <a:pt x="168" y="736"/>
                      <a:pt x="168" y="736"/>
                    </a:cubicBezTo>
                    <a:cubicBezTo>
                      <a:pt x="187" y="741"/>
                      <a:pt x="208" y="734"/>
                      <a:pt x="221" y="718"/>
                    </a:cubicBezTo>
                    <a:cubicBezTo>
                      <a:pt x="291" y="634"/>
                      <a:pt x="291" y="634"/>
                      <a:pt x="291" y="634"/>
                    </a:cubicBezTo>
                    <a:cubicBezTo>
                      <a:pt x="314" y="607"/>
                      <a:pt x="356" y="609"/>
                      <a:pt x="375" y="638"/>
                    </a:cubicBezTo>
                    <a:cubicBezTo>
                      <a:pt x="409" y="687"/>
                      <a:pt x="409" y="687"/>
                      <a:pt x="409" y="687"/>
                    </a:cubicBezTo>
                    <a:cubicBezTo>
                      <a:pt x="427" y="715"/>
                      <a:pt x="466" y="718"/>
                      <a:pt x="489" y="695"/>
                    </a:cubicBezTo>
                    <a:cubicBezTo>
                      <a:pt x="525" y="659"/>
                      <a:pt x="525" y="659"/>
                      <a:pt x="525" y="659"/>
                    </a:cubicBezTo>
                    <a:cubicBezTo>
                      <a:pt x="541" y="643"/>
                      <a:pt x="566" y="639"/>
                      <a:pt x="586" y="649"/>
                    </a:cubicBezTo>
                    <a:cubicBezTo>
                      <a:pt x="618" y="665"/>
                      <a:pt x="618" y="665"/>
                      <a:pt x="618" y="665"/>
                    </a:cubicBezTo>
                    <a:cubicBezTo>
                      <a:pt x="646" y="679"/>
                      <a:pt x="681" y="665"/>
                      <a:pt x="691" y="634"/>
                    </a:cubicBezTo>
                    <a:cubicBezTo>
                      <a:pt x="890" y="18"/>
                      <a:pt x="890" y="18"/>
                      <a:pt x="890" y="18"/>
                    </a:cubicBezTo>
                    <a:cubicBezTo>
                      <a:pt x="896" y="0"/>
                      <a:pt x="922" y="4"/>
                      <a:pt x="922" y="23"/>
                    </a:cubicBezTo>
                    <a:cubicBezTo>
                      <a:pt x="908" y="772"/>
                      <a:pt x="908" y="772"/>
                      <a:pt x="908" y="772"/>
                    </a:cubicBezTo>
                    <a:lnTo>
                      <a:pt x="0" y="772"/>
                    </a:lnTo>
                    <a:close/>
                  </a:path>
                </a:pathLst>
              </a:custGeom>
              <a:solidFill>
                <a:srgbClr val="031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îṩ1íḓè">
                <a:extLst>
                  <a:ext uri="{FF2B5EF4-FFF2-40B4-BE49-F238E27FC236}">
                    <a16:creationId xmlns:a16="http://schemas.microsoft.com/office/drawing/2014/main" id="{360D0C62-D4C8-4650-A6A7-ACC7433FCAD8}"/>
                  </a:ext>
                </a:extLst>
              </p:cNvPr>
              <p:cNvSpPr/>
              <p:nvPr/>
            </p:nvSpPr>
            <p:spPr bwMode="auto">
              <a:xfrm>
                <a:off x="4241801" y="5326063"/>
                <a:ext cx="26988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î$1iḑé">
                <a:extLst>
                  <a:ext uri="{FF2B5EF4-FFF2-40B4-BE49-F238E27FC236}">
                    <a16:creationId xmlns:a16="http://schemas.microsoft.com/office/drawing/2014/main" id="{6A0C9B83-5F61-47B0-938D-996183DCA710}"/>
                  </a:ext>
                </a:extLst>
              </p:cNvPr>
              <p:cNvSpPr/>
              <p:nvPr/>
            </p:nvSpPr>
            <p:spPr bwMode="auto">
              <a:xfrm>
                <a:off x="6078538" y="4884738"/>
                <a:ext cx="25400" cy="998538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íŝlídè">
                <a:extLst>
                  <a:ext uri="{FF2B5EF4-FFF2-40B4-BE49-F238E27FC236}">
                    <a16:creationId xmlns:a16="http://schemas.microsoft.com/office/drawing/2014/main" id="{98107484-4BE9-4A01-B8CF-6041709C5CD7}"/>
                  </a:ext>
                </a:extLst>
              </p:cNvPr>
              <p:cNvSpPr/>
              <p:nvPr/>
            </p:nvSpPr>
            <p:spPr bwMode="auto">
              <a:xfrm>
                <a:off x="7397751" y="3827463"/>
                <a:ext cx="26988" cy="20558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íśľiḋé">
                <a:extLst>
                  <a:ext uri="{FF2B5EF4-FFF2-40B4-BE49-F238E27FC236}">
                    <a16:creationId xmlns:a16="http://schemas.microsoft.com/office/drawing/2014/main" id="{E6D67A2B-1323-44D3-BB85-B4B6140EC7B8}"/>
                  </a:ext>
                </a:extLst>
              </p:cNvPr>
              <p:cNvSpPr/>
              <p:nvPr/>
            </p:nvSpPr>
            <p:spPr bwMode="auto">
              <a:xfrm>
                <a:off x="6737351" y="4354513"/>
                <a:ext cx="26988" cy="152876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îS1íḍè">
                <a:extLst>
                  <a:ext uri="{FF2B5EF4-FFF2-40B4-BE49-F238E27FC236}">
                    <a16:creationId xmlns:a16="http://schemas.microsoft.com/office/drawing/2014/main" id="{E9D53A9C-BF16-45FE-A724-FE3C7BB5E6A2}"/>
                  </a:ext>
                </a:extLst>
              </p:cNvPr>
              <p:cNvSpPr/>
              <p:nvPr/>
            </p:nvSpPr>
            <p:spPr bwMode="auto">
              <a:xfrm>
                <a:off x="5418138" y="5326063"/>
                <a:ext cx="25400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išḷîḓé">
                <a:extLst>
                  <a:ext uri="{FF2B5EF4-FFF2-40B4-BE49-F238E27FC236}">
                    <a16:creationId xmlns:a16="http://schemas.microsoft.com/office/drawing/2014/main" id="{4E9A9D24-E341-4DB7-A554-72E9650DE0C6}"/>
                  </a:ext>
                </a:extLst>
              </p:cNvPr>
              <p:cNvSpPr/>
              <p:nvPr/>
            </p:nvSpPr>
            <p:spPr bwMode="auto">
              <a:xfrm>
                <a:off x="4849813" y="5326063"/>
                <a:ext cx="26988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isḻîḍe">
                <a:extLst>
                  <a:ext uri="{FF2B5EF4-FFF2-40B4-BE49-F238E27FC236}">
                    <a16:creationId xmlns:a16="http://schemas.microsoft.com/office/drawing/2014/main" id="{1B00C76D-36C0-4A44-A21E-649C43183527}"/>
                  </a:ext>
                </a:extLst>
              </p:cNvPr>
              <p:cNvSpPr/>
              <p:nvPr/>
            </p:nvSpPr>
            <p:spPr bwMode="auto">
              <a:xfrm>
                <a:off x="6859588" y="1903413"/>
                <a:ext cx="601663" cy="504825"/>
              </a:xfrm>
              <a:custGeom>
                <a:avLst/>
                <a:gdLst>
                  <a:gd name="T0" fmla="*/ 157 w 182"/>
                  <a:gd name="T1" fmla="*/ 0 h 153"/>
                  <a:gd name="T2" fmla="*/ 25 w 182"/>
                  <a:gd name="T3" fmla="*/ 44 h 153"/>
                  <a:gd name="T4" fmla="*/ 1 w 182"/>
                  <a:gd name="T5" fmla="*/ 127 h 153"/>
                  <a:gd name="T6" fmla="*/ 182 w 182"/>
                  <a:gd name="T7" fmla="*/ 23 h 153"/>
                  <a:gd name="T8" fmla="*/ 157 w 18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3">
                    <a:moveTo>
                      <a:pt x="157" y="0"/>
                    </a:moveTo>
                    <a:cubicBezTo>
                      <a:pt x="103" y="47"/>
                      <a:pt x="59" y="56"/>
                      <a:pt x="25" y="44"/>
                    </a:cubicBezTo>
                    <a:cubicBezTo>
                      <a:pt x="14" y="63"/>
                      <a:pt x="0" y="92"/>
                      <a:pt x="1" y="127"/>
                    </a:cubicBezTo>
                    <a:cubicBezTo>
                      <a:pt x="106" y="153"/>
                      <a:pt x="182" y="23"/>
                      <a:pt x="182" y="23"/>
                    </a:cubicBezTo>
                    <a:lnTo>
                      <a:pt x="157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iṧliďe">
                <a:extLst>
                  <a:ext uri="{FF2B5EF4-FFF2-40B4-BE49-F238E27FC236}">
                    <a16:creationId xmlns:a16="http://schemas.microsoft.com/office/drawing/2014/main" id="{A804F403-FF7F-4BF4-95D1-79681BA17CAE}"/>
                  </a:ext>
                </a:extLst>
              </p:cNvPr>
              <p:cNvSpPr/>
              <p:nvPr/>
            </p:nvSpPr>
            <p:spPr bwMode="auto">
              <a:xfrm>
                <a:off x="6507163" y="1695450"/>
                <a:ext cx="79375" cy="30163"/>
              </a:xfrm>
              <a:custGeom>
                <a:avLst/>
                <a:gdLst>
                  <a:gd name="T0" fmla="*/ 50 w 50"/>
                  <a:gd name="T1" fmla="*/ 19 h 19"/>
                  <a:gd name="T2" fmla="*/ 0 w 50"/>
                  <a:gd name="T3" fmla="*/ 0 h 19"/>
                  <a:gd name="T4" fmla="*/ 50 w 5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9">
                    <a:moveTo>
                      <a:pt x="50" y="19"/>
                    </a:moveTo>
                    <a:lnTo>
                      <a:pt x="0" y="0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023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îšļíďê">
                <a:extLst>
                  <a:ext uri="{FF2B5EF4-FFF2-40B4-BE49-F238E27FC236}">
                    <a16:creationId xmlns:a16="http://schemas.microsoft.com/office/drawing/2014/main" id="{A06084CE-2F09-4861-A6EC-843FE8C72F25}"/>
                  </a:ext>
                </a:extLst>
              </p:cNvPr>
              <p:cNvSpPr/>
              <p:nvPr/>
            </p:nvSpPr>
            <p:spPr bwMode="auto">
              <a:xfrm>
                <a:off x="4173538" y="2181225"/>
                <a:ext cx="2366963" cy="622300"/>
              </a:xfrm>
              <a:custGeom>
                <a:avLst/>
                <a:gdLst>
                  <a:gd name="T0" fmla="*/ 536 w 717"/>
                  <a:gd name="T1" fmla="*/ 189 h 189"/>
                  <a:gd name="T2" fmla="*/ 399 w 717"/>
                  <a:gd name="T3" fmla="*/ 160 h 189"/>
                  <a:gd name="T4" fmla="*/ 26 w 717"/>
                  <a:gd name="T5" fmla="*/ 138 h 189"/>
                  <a:gd name="T6" fmla="*/ 33 w 717"/>
                  <a:gd name="T7" fmla="*/ 104 h 189"/>
                  <a:gd name="T8" fmla="*/ 0 w 717"/>
                  <a:gd name="T9" fmla="*/ 98 h 189"/>
                  <a:gd name="T10" fmla="*/ 421 w 717"/>
                  <a:gd name="T11" fmla="*/ 117 h 189"/>
                  <a:gd name="T12" fmla="*/ 639 w 717"/>
                  <a:gd name="T13" fmla="*/ 124 h 189"/>
                  <a:gd name="T14" fmla="*/ 713 w 717"/>
                  <a:gd name="T15" fmla="*/ 64 h 189"/>
                  <a:gd name="T16" fmla="*/ 717 w 717"/>
                  <a:gd name="T17" fmla="*/ 92 h 189"/>
                  <a:gd name="T18" fmla="*/ 656 w 717"/>
                  <a:gd name="T19" fmla="*/ 169 h 189"/>
                  <a:gd name="T20" fmla="*/ 536 w 717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89">
                    <a:moveTo>
                      <a:pt x="536" y="189"/>
                    </a:moveTo>
                    <a:cubicBezTo>
                      <a:pt x="486" y="189"/>
                      <a:pt x="436" y="179"/>
                      <a:pt x="399" y="160"/>
                    </a:cubicBezTo>
                    <a:cubicBezTo>
                      <a:pt x="279" y="99"/>
                      <a:pt x="152" y="54"/>
                      <a:pt x="26" y="138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46" y="0"/>
                      <a:pt x="295" y="52"/>
                      <a:pt x="421" y="117"/>
                    </a:cubicBezTo>
                    <a:cubicBezTo>
                      <a:pt x="477" y="146"/>
                      <a:pt x="571" y="149"/>
                      <a:pt x="639" y="124"/>
                    </a:cubicBezTo>
                    <a:cubicBezTo>
                      <a:pt x="667" y="113"/>
                      <a:pt x="698" y="99"/>
                      <a:pt x="713" y="64"/>
                    </a:cubicBezTo>
                    <a:cubicBezTo>
                      <a:pt x="717" y="92"/>
                      <a:pt x="717" y="92"/>
                      <a:pt x="717" y="92"/>
                    </a:cubicBezTo>
                    <a:cubicBezTo>
                      <a:pt x="717" y="92"/>
                      <a:pt x="709" y="149"/>
                      <a:pt x="656" y="169"/>
                    </a:cubicBezTo>
                    <a:cubicBezTo>
                      <a:pt x="619" y="182"/>
                      <a:pt x="578" y="189"/>
                      <a:pt x="536" y="189"/>
                    </a:cubicBezTo>
                    <a:close/>
                  </a:path>
                </a:pathLst>
              </a:cu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iṥlíḓé">
                <a:extLst>
                  <a:ext uri="{FF2B5EF4-FFF2-40B4-BE49-F238E27FC236}">
                    <a16:creationId xmlns:a16="http://schemas.microsoft.com/office/drawing/2014/main" id="{FB913DB5-91D7-41C3-BD34-72D7F85A572F}"/>
                  </a:ext>
                </a:extLst>
              </p:cNvPr>
              <p:cNvSpPr/>
              <p:nvPr/>
            </p:nvSpPr>
            <p:spPr bwMode="auto">
              <a:xfrm>
                <a:off x="3529013" y="5514975"/>
                <a:ext cx="1588" cy="1588"/>
              </a:xfrm>
              <a:prstGeom prst="rect">
                <a:avLst/>
              </a:pr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ísḷîḓê">
                <a:extLst>
                  <a:ext uri="{FF2B5EF4-FFF2-40B4-BE49-F238E27FC236}">
                    <a16:creationId xmlns:a16="http://schemas.microsoft.com/office/drawing/2014/main" id="{ADD9C394-BD72-48AF-A847-C8C454053290}"/>
                  </a:ext>
                </a:extLst>
              </p:cNvPr>
              <p:cNvSpPr/>
              <p:nvPr/>
            </p:nvSpPr>
            <p:spPr bwMode="auto">
              <a:xfrm>
                <a:off x="4700588" y="1792288"/>
                <a:ext cx="1790700" cy="836613"/>
              </a:xfrm>
              <a:custGeom>
                <a:avLst/>
                <a:gdLst>
                  <a:gd name="T0" fmla="*/ 542 w 542"/>
                  <a:gd name="T1" fmla="*/ 207 h 254"/>
                  <a:gd name="T2" fmla="*/ 412 w 542"/>
                  <a:gd name="T3" fmla="*/ 161 h 254"/>
                  <a:gd name="T4" fmla="*/ 0 w 542"/>
                  <a:gd name="T5" fmla="*/ 72 h 254"/>
                  <a:gd name="T6" fmla="*/ 32 w 542"/>
                  <a:gd name="T7" fmla="*/ 84 h 254"/>
                  <a:gd name="T8" fmla="*/ 19 w 542"/>
                  <a:gd name="T9" fmla="*/ 116 h 254"/>
                  <a:gd name="T10" fmla="*/ 383 w 542"/>
                  <a:gd name="T11" fmla="*/ 200 h 254"/>
                  <a:gd name="T12" fmla="*/ 514 w 542"/>
                  <a:gd name="T13" fmla="*/ 251 h 254"/>
                  <a:gd name="T14" fmla="*/ 537 w 542"/>
                  <a:gd name="T15" fmla="*/ 254 h 254"/>
                  <a:gd name="T16" fmla="*/ 542 w 542"/>
                  <a:gd name="T17" fmla="*/ 20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2" h="254">
                    <a:moveTo>
                      <a:pt x="542" y="207"/>
                    </a:moveTo>
                    <a:cubicBezTo>
                      <a:pt x="493" y="201"/>
                      <a:pt x="444" y="185"/>
                      <a:pt x="412" y="161"/>
                    </a:cubicBezTo>
                    <a:cubicBezTo>
                      <a:pt x="298" y="77"/>
                      <a:pt x="160" y="0"/>
                      <a:pt x="0" y="72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157" y="54"/>
                      <a:pt x="275" y="120"/>
                      <a:pt x="383" y="200"/>
                    </a:cubicBezTo>
                    <a:cubicBezTo>
                      <a:pt x="417" y="225"/>
                      <a:pt x="464" y="243"/>
                      <a:pt x="514" y="251"/>
                    </a:cubicBezTo>
                    <a:cubicBezTo>
                      <a:pt x="522" y="253"/>
                      <a:pt x="529" y="254"/>
                      <a:pt x="537" y="254"/>
                    </a:cubicBezTo>
                    <a:cubicBezTo>
                      <a:pt x="537" y="240"/>
                      <a:pt x="539" y="222"/>
                      <a:pt x="542" y="207"/>
                    </a:cubicBezTo>
                    <a:close/>
                  </a:path>
                </a:pathLst>
              </a:cu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ïṣ1îdê">
                <a:extLst>
                  <a:ext uri="{FF2B5EF4-FFF2-40B4-BE49-F238E27FC236}">
                    <a16:creationId xmlns:a16="http://schemas.microsoft.com/office/drawing/2014/main" id="{5DC172AF-F8A0-4582-AAC0-108F17ECD8A5}"/>
                  </a:ext>
                </a:extLst>
              </p:cNvPr>
              <p:cNvSpPr/>
              <p:nvPr/>
            </p:nvSpPr>
            <p:spPr bwMode="auto">
              <a:xfrm>
                <a:off x="4965701" y="4443413"/>
                <a:ext cx="320675" cy="468313"/>
              </a:xfrm>
              <a:custGeom>
                <a:avLst/>
                <a:gdLst>
                  <a:gd name="T0" fmla="*/ 6 w 97"/>
                  <a:gd name="T1" fmla="*/ 0 h 142"/>
                  <a:gd name="T2" fmla="*/ 3 w 97"/>
                  <a:gd name="T3" fmla="*/ 18 h 142"/>
                  <a:gd name="T4" fmla="*/ 88 w 97"/>
                  <a:gd name="T5" fmla="*/ 140 h 142"/>
                  <a:gd name="T6" fmla="*/ 97 w 97"/>
                  <a:gd name="T7" fmla="*/ 138 h 142"/>
                  <a:gd name="T8" fmla="*/ 49 w 97"/>
                  <a:gd name="T9" fmla="*/ 87 h 142"/>
                  <a:gd name="T10" fmla="*/ 6 w 97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2">
                    <a:moveTo>
                      <a:pt x="6" y="0"/>
                    </a:moveTo>
                    <a:cubicBezTo>
                      <a:pt x="2" y="4"/>
                      <a:pt x="0" y="11"/>
                      <a:pt x="3" y="18"/>
                    </a:cubicBezTo>
                    <a:cubicBezTo>
                      <a:pt x="13" y="42"/>
                      <a:pt x="41" y="107"/>
                      <a:pt x="88" y="140"/>
                    </a:cubicBezTo>
                    <a:cubicBezTo>
                      <a:pt x="91" y="142"/>
                      <a:pt x="95" y="141"/>
                      <a:pt x="97" y="138"/>
                    </a:cubicBezTo>
                    <a:cubicBezTo>
                      <a:pt x="85" y="130"/>
                      <a:pt x="69" y="114"/>
                      <a:pt x="49" y="87"/>
                    </a:cubicBezTo>
                    <a:cubicBezTo>
                      <a:pt x="18" y="45"/>
                      <a:pt x="9" y="17"/>
                      <a:pt x="6" y="0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íṧḻiďè">
                <a:extLst>
                  <a:ext uri="{FF2B5EF4-FFF2-40B4-BE49-F238E27FC236}">
                    <a16:creationId xmlns:a16="http://schemas.microsoft.com/office/drawing/2014/main" id="{C7E66887-131D-494B-9FAC-75BFE71C5CE1}"/>
                  </a:ext>
                </a:extLst>
              </p:cNvPr>
              <p:cNvSpPr/>
              <p:nvPr/>
            </p:nvSpPr>
            <p:spPr bwMode="auto">
              <a:xfrm>
                <a:off x="4984751" y="4381500"/>
                <a:ext cx="314325" cy="517525"/>
              </a:xfrm>
              <a:custGeom>
                <a:avLst/>
                <a:gdLst>
                  <a:gd name="T0" fmla="*/ 51 w 95"/>
                  <a:gd name="T1" fmla="*/ 9 h 157"/>
                  <a:gd name="T2" fmla="*/ 1 w 95"/>
                  <a:gd name="T3" fmla="*/ 19 h 157"/>
                  <a:gd name="T4" fmla="*/ 0 w 95"/>
                  <a:gd name="T5" fmla="*/ 19 h 157"/>
                  <a:gd name="T6" fmla="*/ 43 w 95"/>
                  <a:gd name="T7" fmla="*/ 106 h 157"/>
                  <a:gd name="T8" fmla="*/ 91 w 95"/>
                  <a:gd name="T9" fmla="*/ 157 h 157"/>
                  <a:gd name="T10" fmla="*/ 92 w 95"/>
                  <a:gd name="T11" fmla="*/ 154 h 157"/>
                  <a:gd name="T12" fmla="*/ 51 w 95"/>
                  <a:gd name="T13" fmla="*/ 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57">
                    <a:moveTo>
                      <a:pt x="51" y="9"/>
                    </a:moveTo>
                    <a:cubicBezTo>
                      <a:pt x="51" y="9"/>
                      <a:pt x="23" y="0"/>
                      <a:pt x="1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3" y="36"/>
                      <a:pt x="12" y="64"/>
                      <a:pt x="43" y="106"/>
                    </a:cubicBezTo>
                    <a:cubicBezTo>
                      <a:pt x="63" y="133"/>
                      <a:pt x="79" y="149"/>
                      <a:pt x="91" y="157"/>
                    </a:cubicBezTo>
                    <a:cubicBezTo>
                      <a:pt x="91" y="156"/>
                      <a:pt x="92" y="155"/>
                      <a:pt x="92" y="154"/>
                    </a:cubicBezTo>
                    <a:cubicBezTo>
                      <a:pt x="95" y="127"/>
                      <a:pt x="42" y="107"/>
                      <a:pt x="51" y="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íṩ1iďé">
                <a:extLst>
                  <a:ext uri="{FF2B5EF4-FFF2-40B4-BE49-F238E27FC236}">
                    <a16:creationId xmlns:a16="http://schemas.microsoft.com/office/drawing/2014/main" id="{B83FF287-99F7-4350-A174-5B152F7E2967}"/>
                  </a:ext>
                </a:extLst>
              </p:cNvPr>
              <p:cNvSpPr/>
              <p:nvPr/>
            </p:nvSpPr>
            <p:spPr bwMode="auto">
              <a:xfrm>
                <a:off x="5054601" y="4283075"/>
                <a:ext cx="177800" cy="212725"/>
              </a:xfrm>
              <a:custGeom>
                <a:avLst/>
                <a:gdLst>
                  <a:gd name="T0" fmla="*/ 50 w 54"/>
                  <a:gd name="T1" fmla="*/ 32 h 65"/>
                  <a:gd name="T2" fmla="*/ 32 w 54"/>
                  <a:gd name="T3" fmla="*/ 59 h 65"/>
                  <a:gd name="T4" fmla="*/ 17 w 54"/>
                  <a:gd name="T5" fmla="*/ 63 h 65"/>
                  <a:gd name="T6" fmla="*/ 3 w 54"/>
                  <a:gd name="T7" fmla="*/ 51 h 65"/>
                  <a:gd name="T8" fmla="*/ 2 w 54"/>
                  <a:gd name="T9" fmla="*/ 38 h 65"/>
                  <a:gd name="T10" fmla="*/ 21 w 54"/>
                  <a:gd name="T11" fmla="*/ 8 h 65"/>
                  <a:gd name="T12" fmla="*/ 40 w 54"/>
                  <a:gd name="T13" fmla="*/ 6 h 65"/>
                  <a:gd name="T14" fmla="*/ 50 w 54"/>
                  <a:gd name="T15" fmla="*/ 17 h 65"/>
                  <a:gd name="T16" fmla="*/ 50 w 54"/>
                  <a:gd name="T17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5">
                    <a:moveTo>
                      <a:pt x="50" y="32"/>
                    </a:moveTo>
                    <a:cubicBezTo>
                      <a:pt x="32" y="59"/>
                      <a:pt x="32" y="59"/>
                      <a:pt x="32" y="59"/>
                    </a:cubicBezTo>
                    <a:cubicBezTo>
                      <a:pt x="28" y="63"/>
                      <a:pt x="22" y="65"/>
                      <a:pt x="17" y="63"/>
                    </a:cubicBezTo>
                    <a:cubicBezTo>
                      <a:pt x="12" y="61"/>
                      <a:pt x="7" y="57"/>
                      <a:pt x="3" y="51"/>
                    </a:cubicBezTo>
                    <a:cubicBezTo>
                      <a:pt x="0" y="47"/>
                      <a:pt x="0" y="42"/>
                      <a:pt x="2" y="3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5" y="1"/>
                      <a:pt x="35" y="0"/>
                      <a:pt x="40" y="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3" y="21"/>
                      <a:pt x="54" y="28"/>
                      <a:pt x="50" y="3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AC6F"/>
                  </a:gs>
                  <a:gs pos="0">
                    <a:srgbClr val="FF9566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ïşḻïḓe">
                <a:extLst>
                  <a:ext uri="{FF2B5EF4-FFF2-40B4-BE49-F238E27FC236}">
                    <a16:creationId xmlns:a16="http://schemas.microsoft.com/office/drawing/2014/main" id="{8DADBF3D-DA21-43D6-89DE-B1CDC602B5BE}"/>
                  </a:ext>
                </a:extLst>
              </p:cNvPr>
              <p:cNvSpPr/>
              <p:nvPr/>
            </p:nvSpPr>
            <p:spPr bwMode="auto">
              <a:xfrm>
                <a:off x="5110163" y="4605338"/>
                <a:ext cx="76200" cy="42863"/>
              </a:xfrm>
              <a:custGeom>
                <a:avLst/>
                <a:gdLst>
                  <a:gd name="T0" fmla="*/ 20 w 23"/>
                  <a:gd name="T1" fmla="*/ 13 h 13"/>
                  <a:gd name="T2" fmla="*/ 18 w 23"/>
                  <a:gd name="T3" fmla="*/ 11 h 13"/>
                  <a:gd name="T4" fmla="*/ 12 w 23"/>
                  <a:gd name="T5" fmla="*/ 5 h 13"/>
                  <a:gd name="T6" fmla="*/ 4 w 23"/>
                  <a:gd name="T7" fmla="*/ 6 h 13"/>
                  <a:gd name="T8" fmla="*/ 1 w 23"/>
                  <a:gd name="T9" fmla="*/ 6 h 13"/>
                  <a:gd name="T10" fmla="*/ 2 w 23"/>
                  <a:gd name="T11" fmla="*/ 3 h 13"/>
                  <a:gd name="T12" fmla="*/ 14 w 23"/>
                  <a:gd name="T13" fmla="*/ 2 h 13"/>
                  <a:gd name="T14" fmla="*/ 22 w 23"/>
                  <a:gd name="T15" fmla="*/ 10 h 13"/>
                  <a:gd name="T16" fmla="*/ 21 w 23"/>
                  <a:gd name="T17" fmla="*/ 13 h 13"/>
                  <a:gd name="T18" fmla="*/ 20 w 2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0" y="13"/>
                    </a:moveTo>
                    <a:cubicBezTo>
                      <a:pt x="19" y="13"/>
                      <a:pt x="19" y="12"/>
                      <a:pt x="18" y="11"/>
                    </a:cubicBezTo>
                    <a:cubicBezTo>
                      <a:pt x="18" y="9"/>
                      <a:pt x="15" y="6"/>
                      <a:pt x="12" y="5"/>
                    </a:cubicBezTo>
                    <a:cubicBezTo>
                      <a:pt x="9" y="4"/>
                      <a:pt x="6" y="5"/>
                      <a:pt x="4" y="6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1"/>
                      <a:pt x="9" y="0"/>
                      <a:pt x="14" y="2"/>
                    </a:cubicBezTo>
                    <a:cubicBezTo>
                      <a:pt x="18" y="3"/>
                      <a:pt x="21" y="6"/>
                      <a:pt x="22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1" y="13"/>
                      <a:pt x="21" y="13"/>
                      <a:pt x="20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íšľídè">
                <a:extLst>
                  <a:ext uri="{FF2B5EF4-FFF2-40B4-BE49-F238E27FC236}">
                    <a16:creationId xmlns:a16="http://schemas.microsoft.com/office/drawing/2014/main" id="{1A7492F5-092D-4A6D-93CD-17303598CC24}"/>
                  </a:ext>
                </a:extLst>
              </p:cNvPr>
              <p:cNvSpPr/>
              <p:nvPr/>
            </p:nvSpPr>
            <p:spPr bwMode="auto">
              <a:xfrm>
                <a:off x="5146676" y="4675188"/>
                <a:ext cx="69850" cy="41275"/>
              </a:xfrm>
              <a:custGeom>
                <a:avLst/>
                <a:gdLst>
                  <a:gd name="T0" fmla="*/ 18 w 21"/>
                  <a:gd name="T1" fmla="*/ 13 h 13"/>
                  <a:gd name="T2" fmla="*/ 16 w 21"/>
                  <a:gd name="T3" fmla="*/ 12 h 13"/>
                  <a:gd name="T4" fmla="*/ 3 w 21"/>
                  <a:gd name="T5" fmla="*/ 6 h 13"/>
                  <a:gd name="T6" fmla="*/ 0 w 21"/>
                  <a:gd name="T7" fmla="*/ 5 h 13"/>
                  <a:gd name="T8" fmla="*/ 2 w 21"/>
                  <a:gd name="T9" fmla="*/ 3 h 13"/>
                  <a:gd name="T10" fmla="*/ 20 w 21"/>
                  <a:gd name="T11" fmla="*/ 10 h 13"/>
                  <a:gd name="T12" fmla="*/ 19 w 21"/>
                  <a:gd name="T13" fmla="*/ 13 h 13"/>
                  <a:gd name="T14" fmla="*/ 18 w 2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18" y="13"/>
                    </a:moveTo>
                    <a:cubicBezTo>
                      <a:pt x="18" y="13"/>
                      <a:pt x="17" y="13"/>
                      <a:pt x="16" y="12"/>
                    </a:cubicBezTo>
                    <a:cubicBezTo>
                      <a:pt x="14" y="7"/>
                      <a:pt x="8" y="4"/>
                      <a:pt x="3" y="6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8" y="0"/>
                      <a:pt x="17" y="3"/>
                      <a:pt x="20" y="10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íṡ1íḋè">
                <a:extLst>
                  <a:ext uri="{FF2B5EF4-FFF2-40B4-BE49-F238E27FC236}">
                    <a16:creationId xmlns:a16="http://schemas.microsoft.com/office/drawing/2014/main" id="{FA8259BC-16CF-4561-BDD4-53583B176EDB}"/>
                  </a:ext>
                </a:extLst>
              </p:cNvPr>
              <p:cNvSpPr/>
              <p:nvPr/>
            </p:nvSpPr>
            <p:spPr bwMode="auto">
              <a:xfrm>
                <a:off x="5094288" y="2836863"/>
                <a:ext cx="1149350" cy="1577975"/>
              </a:xfrm>
              <a:custGeom>
                <a:avLst/>
                <a:gdLst>
                  <a:gd name="T0" fmla="*/ 194 w 348"/>
                  <a:gd name="T1" fmla="*/ 14 h 479"/>
                  <a:gd name="T2" fmla="*/ 160 w 348"/>
                  <a:gd name="T3" fmla="*/ 258 h 479"/>
                  <a:gd name="T4" fmla="*/ 79 w 348"/>
                  <a:gd name="T5" fmla="*/ 301 h 479"/>
                  <a:gd name="T6" fmla="*/ 0 w 348"/>
                  <a:gd name="T7" fmla="*/ 446 h 479"/>
                  <a:gd name="T8" fmla="*/ 48 w 348"/>
                  <a:gd name="T9" fmla="*/ 479 h 479"/>
                  <a:gd name="T10" fmla="*/ 223 w 348"/>
                  <a:gd name="T11" fmla="*/ 302 h 479"/>
                  <a:gd name="T12" fmla="*/ 348 w 348"/>
                  <a:gd name="T13" fmla="*/ 85 h 479"/>
                  <a:gd name="T14" fmla="*/ 324 w 348"/>
                  <a:gd name="T15" fmla="*/ 0 h 479"/>
                  <a:gd name="T16" fmla="*/ 194 w 348"/>
                  <a:gd name="T17" fmla="*/ 1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479">
                    <a:moveTo>
                      <a:pt x="194" y="14"/>
                    </a:moveTo>
                    <a:cubicBezTo>
                      <a:pt x="194" y="14"/>
                      <a:pt x="177" y="182"/>
                      <a:pt x="160" y="258"/>
                    </a:cubicBezTo>
                    <a:cubicBezTo>
                      <a:pt x="160" y="258"/>
                      <a:pt x="109" y="276"/>
                      <a:pt x="79" y="301"/>
                    </a:cubicBezTo>
                    <a:cubicBezTo>
                      <a:pt x="50" y="327"/>
                      <a:pt x="0" y="446"/>
                      <a:pt x="0" y="446"/>
                    </a:cubicBezTo>
                    <a:cubicBezTo>
                      <a:pt x="0" y="446"/>
                      <a:pt x="25" y="478"/>
                      <a:pt x="48" y="479"/>
                    </a:cubicBezTo>
                    <a:cubicBezTo>
                      <a:pt x="223" y="302"/>
                      <a:pt x="223" y="302"/>
                      <a:pt x="223" y="302"/>
                    </a:cubicBezTo>
                    <a:cubicBezTo>
                      <a:pt x="348" y="85"/>
                      <a:pt x="348" y="85"/>
                      <a:pt x="348" y="85"/>
                    </a:cubicBezTo>
                    <a:cubicBezTo>
                      <a:pt x="324" y="0"/>
                      <a:pt x="324" y="0"/>
                      <a:pt x="324" y="0"/>
                    </a:cubicBezTo>
                    <a:lnTo>
                      <a:pt x="19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0017A3"/>
                  </a:gs>
                  <a:gs pos="100000">
                    <a:srgbClr val="190F08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išḷîḓe">
                <a:extLst>
                  <a:ext uri="{FF2B5EF4-FFF2-40B4-BE49-F238E27FC236}">
                    <a16:creationId xmlns:a16="http://schemas.microsoft.com/office/drawing/2014/main" id="{41E912E6-99C8-4924-9FA5-EE51E03B465C}"/>
                  </a:ext>
                </a:extLst>
              </p:cNvPr>
              <p:cNvSpPr/>
              <p:nvPr/>
            </p:nvSpPr>
            <p:spPr bwMode="auto">
              <a:xfrm>
                <a:off x="7602538" y="3082925"/>
                <a:ext cx="271463" cy="490538"/>
              </a:xfrm>
              <a:custGeom>
                <a:avLst/>
                <a:gdLst>
                  <a:gd name="T0" fmla="*/ 0 w 82"/>
                  <a:gd name="T1" fmla="*/ 147 h 149"/>
                  <a:gd name="T2" fmla="*/ 17 w 82"/>
                  <a:gd name="T3" fmla="*/ 141 h 149"/>
                  <a:gd name="T4" fmla="*/ 81 w 82"/>
                  <a:gd name="T5" fmla="*/ 6 h 149"/>
                  <a:gd name="T6" fmla="*/ 76 w 82"/>
                  <a:gd name="T7" fmla="*/ 0 h 149"/>
                  <a:gd name="T8" fmla="*/ 55 w 82"/>
                  <a:gd name="T9" fmla="*/ 66 h 149"/>
                  <a:gd name="T10" fmla="*/ 0 w 82"/>
                  <a:gd name="T11" fmla="*/ 14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49">
                    <a:moveTo>
                      <a:pt x="0" y="147"/>
                    </a:moveTo>
                    <a:cubicBezTo>
                      <a:pt x="6" y="149"/>
                      <a:pt x="13" y="146"/>
                      <a:pt x="17" y="141"/>
                    </a:cubicBezTo>
                    <a:cubicBezTo>
                      <a:pt x="34" y="120"/>
                      <a:pt x="76" y="63"/>
                      <a:pt x="81" y="6"/>
                    </a:cubicBezTo>
                    <a:cubicBezTo>
                      <a:pt x="82" y="3"/>
                      <a:pt x="79" y="0"/>
                      <a:pt x="76" y="0"/>
                    </a:cubicBezTo>
                    <a:cubicBezTo>
                      <a:pt x="74" y="14"/>
                      <a:pt x="68" y="35"/>
                      <a:pt x="55" y="66"/>
                    </a:cubicBezTo>
                    <a:cubicBezTo>
                      <a:pt x="33" y="114"/>
                      <a:pt x="14" y="136"/>
                      <a:pt x="0" y="147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iṧļïďè">
                <a:extLst>
                  <a:ext uri="{FF2B5EF4-FFF2-40B4-BE49-F238E27FC236}">
                    <a16:creationId xmlns:a16="http://schemas.microsoft.com/office/drawing/2014/main" id="{C4CB4EC4-6948-422B-AA5B-53902D6AE440}"/>
                  </a:ext>
                </a:extLst>
              </p:cNvPr>
              <p:cNvSpPr/>
              <p:nvPr/>
            </p:nvSpPr>
            <p:spPr bwMode="auto">
              <a:xfrm>
                <a:off x="7491413" y="3082925"/>
                <a:ext cx="361950" cy="484188"/>
              </a:xfrm>
              <a:custGeom>
                <a:avLst/>
                <a:gdLst>
                  <a:gd name="T0" fmla="*/ 0 w 110"/>
                  <a:gd name="T1" fmla="*/ 108 h 147"/>
                  <a:gd name="T2" fmla="*/ 34 w 110"/>
                  <a:gd name="T3" fmla="*/ 147 h 147"/>
                  <a:gd name="T4" fmla="*/ 34 w 110"/>
                  <a:gd name="T5" fmla="*/ 147 h 147"/>
                  <a:gd name="T6" fmla="*/ 89 w 110"/>
                  <a:gd name="T7" fmla="*/ 66 h 147"/>
                  <a:gd name="T8" fmla="*/ 110 w 110"/>
                  <a:gd name="T9" fmla="*/ 0 h 147"/>
                  <a:gd name="T10" fmla="*/ 106 w 110"/>
                  <a:gd name="T11" fmla="*/ 0 h 147"/>
                  <a:gd name="T12" fmla="*/ 17 w 110"/>
                  <a:gd name="T13" fmla="*/ 75 h 147"/>
                  <a:gd name="T14" fmla="*/ 0 w 110"/>
                  <a:gd name="T15" fmla="*/ 10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47">
                    <a:moveTo>
                      <a:pt x="0" y="108"/>
                    </a:moveTo>
                    <a:cubicBezTo>
                      <a:pt x="0" y="108"/>
                      <a:pt x="6" y="137"/>
                      <a:pt x="34" y="147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48" y="136"/>
                      <a:pt x="67" y="114"/>
                      <a:pt x="89" y="66"/>
                    </a:cubicBezTo>
                    <a:cubicBezTo>
                      <a:pt x="102" y="35"/>
                      <a:pt x="108" y="14"/>
                      <a:pt x="110" y="0"/>
                    </a:cubicBezTo>
                    <a:cubicBezTo>
                      <a:pt x="109" y="0"/>
                      <a:pt x="107" y="0"/>
                      <a:pt x="106" y="0"/>
                    </a:cubicBezTo>
                    <a:cubicBezTo>
                      <a:pt x="88" y="8"/>
                      <a:pt x="51" y="64"/>
                      <a:pt x="17" y="75"/>
                    </a:cubicBezTo>
                    <a:cubicBezTo>
                      <a:pt x="1" y="80"/>
                      <a:pt x="13" y="99"/>
                      <a:pt x="0" y="10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îṩliďê">
                <a:extLst>
                  <a:ext uri="{FF2B5EF4-FFF2-40B4-BE49-F238E27FC236}">
                    <a16:creationId xmlns:a16="http://schemas.microsoft.com/office/drawing/2014/main" id="{74D414ED-5F4B-4E31-909E-F9E431403C09}"/>
                  </a:ext>
                </a:extLst>
              </p:cNvPr>
              <p:cNvSpPr/>
              <p:nvPr/>
            </p:nvSpPr>
            <p:spPr bwMode="auto">
              <a:xfrm>
                <a:off x="7354888" y="3275013"/>
                <a:ext cx="219075" cy="169863"/>
              </a:xfrm>
              <a:custGeom>
                <a:avLst/>
                <a:gdLst>
                  <a:gd name="T0" fmla="*/ 30 w 66"/>
                  <a:gd name="T1" fmla="*/ 2 h 52"/>
                  <a:gd name="T2" fmla="*/ 58 w 66"/>
                  <a:gd name="T3" fmla="*/ 19 h 52"/>
                  <a:gd name="T4" fmla="*/ 64 w 66"/>
                  <a:gd name="T5" fmla="*/ 33 h 52"/>
                  <a:gd name="T6" fmla="*/ 53 w 66"/>
                  <a:gd name="T7" fmla="*/ 49 h 52"/>
                  <a:gd name="T8" fmla="*/ 40 w 66"/>
                  <a:gd name="T9" fmla="*/ 50 h 52"/>
                  <a:gd name="T10" fmla="*/ 9 w 66"/>
                  <a:gd name="T11" fmla="*/ 34 h 52"/>
                  <a:gd name="T12" fmla="*/ 5 w 66"/>
                  <a:gd name="T13" fmla="*/ 15 h 52"/>
                  <a:gd name="T14" fmla="*/ 15 w 66"/>
                  <a:gd name="T15" fmla="*/ 5 h 52"/>
                  <a:gd name="T16" fmla="*/ 30 w 66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30" y="2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63" y="22"/>
                      <a:pt x="66" y="28"/>
                      <a:pt x="64" y="33"/>
                    </a:cubicBezTo>
                    <a:cubicBezTo>
                      <a:pt x="62" y="38"/>
                      <a:pt x="59" y="44"/>
                      <a:pt x="53" y="49"/>
                    </a:cubicBezTo>
                    <a:cubicBezTo>
                      <a:pt x="49" y="52"/>
                      <a:pt x="44" y="52"/>
                      <a:pt x="40" y="50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" y="31"/>
                      <a:pt x="0" y="21"/>
                      <a:pt x="5" y="1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0"/>
                      <a:pt x="25" y="0"/>
                      <a:pt x="30" y="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AC6F"/>
                  </a:gs>
                  <a:gs pos="0">
                    <a:srgbClr val="FF9566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ïsḻïḍe">
                <a:extLst>
                  <a:ext uri="{FF2B5EF4-FFF2-40B4-BE49-F238E27FC236}">
                    <a16:creationId xmlns:a16="http://schemas.microsoft.com/office/drawing/2014/main" id="{E18A34AC-4892-46C5-9153-453CBDEF9ABF}"/>
                  </a:ext>
                </a:extLst>
              </p:cNvPr>
              <p:cNvSpPr/>
              <p:nvPr/>
            </p:nvSpPr>
            <p:spPr bwMode="auto">
              <a:xfrm>
                <a:off x="7648576" y="3248025"/>
                <a:ext cx="66675" cy="104775"/>
              </a:xfrm>
              <a:custGeom>
                <a:avLst/>
                <a:gdLst>
                  <a:gd name="T0" fmla="*/ 18 w 20"/>
                  <a:gd name="T1" fmla="*/ 32 h 32"/>
                  <a:gd name="T2" fmla="*/ 17 w 20"/>
                  <a:gd name="T3" fmla="*/ 31 h 32"/>
                  <a:gd name="T4" fmla="*/ 0 w 20"/>
                  <a:gd name="T5" fmla="*/ 2 h 32"/>
                  <a:gd name="T6" fmla="*/ 2 w 20"/>
                  <a:gd name="T7" fmla="*/ 0 h 32"/>
                  <a:gd name="T8" fmla="*/ 4 w 20"/>
                  <a:gd name="T9" fmla="*/ 2 h 32"/>
                  <a:gd name="T10" fmla="*/ 19 w 20"/>
                  <a:gd name="T11" fmla="*/ 29 h 32"/>
                  <a:gd name="T12" fmla="*/ 19 w 20"/>
                  <a:gd name="T13" fmla="*/ 31 h 32"/>
                  <a:gd name="T14" fmla="*/ 18 w 20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18" y="32"/>
                    </a:moveTo>
                    <a:cubicBezTo>
                      <a:pt x="18" y="32"/>
                      <a:pt x="17" y="32"/>
                      <a:pt x="17" y="31"/>
                    </a:cubicBezTo>
                    <a:cubicBezTo>
                      <a:pt x="8" y="23"/>
                      <a:pt x="0" y="1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11" y="20"/>
                      <a:pt x="19" y="29"/>
                    </a:cubicBezTo>
                    <a:cubicBezTo>
                      <a:pt x="20" y="29"/>
                      <a:pt x="20" y="31"/>
                      <a:pt x="19" y="31"/>
                    </a:cubicBezTo>
                    <a:cubicBezTo>
                      <a:pt x="19" y="32"/>
                      <a:pt x="19" y="32"/>
                      <a:pt x="18" y="32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î$ļîḓé">
                <a:extLst>
                  <a:ext uri="{FF2B5EF4-FFF2-40B4-BE49-F238E27FC236}">
                    <a16:creationId xmlns:a16="http://schemas.microsoft.com/office/drawing/2014/main" id="{DDFC7B52-4D24-4FA9-8CE2-861079B0CA62}"/>
                  </a:ext>
                </a:extLst>
              </p:cNvPr>
              <p:cNvSpPr/>
              <p:nvPr/>
            </p:nvSpPr>
            <p:spPr bwMode="auto">
              <a:xfrm>
                <a:off x="7688263" y="3198813"/>
                <a:ext cx="66675" cy="95250"/>
              </a:xfrm>
              <a:custGeom>
                <a:avLst/>
                <a:gdLst>
                  <a:gd name="T0" fmla="*/ 18 w 20"/>
                  <a:gd name="T1" fmla="*/ 29 h 29"/>
                  <a:gd name="T2" fmla="*/ 18 w 20"/>
                  <a:gd name="T3" fmla="*/ 29 h 29"/>
                  <a:gd name="T4" fmla="*/ 4 w 20"/>
                  <a:gd name="T5" fmla="*/ 19 h 29"/>
                  <a:gd name="T6" fmla="*/ 2 w 20"/>
                  <a:gd name="T7" fmla="*/ 2 h 29"/>
                  <a:gd name="T8" fmla="*/ 4 w 20"/>
                  <a:gd name="T9" fmla="*/ 1 h 29"/>
                  <a:gd name="T10" fmla="*/ 6 w 20"/>
                  <a:gd name="T11" fmla="*/ 3 h 29"/>
                  <a:gd name="T12" fmla="*/ 7 w 20"/>
                  <a:gd name="T13" fmla="*/ 17 h 29"/>
                  <a:gd name="T14" fmla="*/ 18 w 20"/>
                  <a:gd name="T15" fmla="*/ 25 h 29"/>
                  <a:gd name="T16" fmla="*/ 20 w 20"/>
                  <a:gd name="T17" fmla="*/ 28 h 29"/>
                  <a:gd name="T18" fmla="*/ 18 w 2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8" y="29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2" y="28"/>
                      <a:pt x="7" y="24"/>
                      <a:pt x="4" y="19"/>
                    </a:cubicBezTo>
                    <a:cubicBezTo>
                      <a:pt x="1" y="14"/>
                      <a:pt x="0" y="7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4" y="7"/>
                      <a:pt x="5" y="12"/>
                      <a:pt x="7" y="17"/>
                    </a:cubicBezTo>
                    <a:cubicBezTo>
                      <a:pt x="10" y="21"/>
                      <a:pt x="14" y="24"/>
                      <a:pt x="18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9"/>
                      <a:pt x="19" y="29"/>
                      <a:pt x="18" y="29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íşlîdê">
                <a:extLst>
                  <a:ext uri="{FF2B5EF4-FFF2-40B4-BE49-F238E27FC236}">
                    <a16:creationId xmlns:a16="http://schemas.microsoft.com/office/drawing/2014/main" id="{3C486AF6-EA29-4F29-9A4C-BAB70F7CF2EE}"/>
                  </a:ext>
                </a:extLst>
              </p:cNvPr>
              <p:cNvSpPr/>
              <p:nvPr/>
            </p:nvSpPr>
            <p:spPr bwMode="auto">
              <a:xfrm>
                <a:off x="5718176" y="2647950"/>
                <a:ext cx="1739900" cy="758825"/>
              </a:xfrm>
              <a:custGeom>
                <a:avLst/>
                <a:gdLst>
                  <a:gd name="T0" fmla="*/ 6 w 527"/>
                  <a:gd name="T1" fmla="*/ 57 h 230"/>
                  <a:gd name="T2" fmla="*/ 0 w 527"/>
                  <a:gd name="T3" fmla="*/ 104 h 230"/>
                  <a:gd name="T4" fmla="*/ 175 w 527"/>
                  <a:gd name="T5" fmla="*/ 170 h 230"/>
                  <a:gd name="T6" fmla="*/ 329 w 527"/>
                  <a:gd name="T7" fmla="*/ 96 h 230"/>
                  <a:gd name="T8" fmla="*/ 505 w 527"/>
                  <a:gd name="T9" fmla="*/ 230 h 230"/>
                  <a:gd name="T10" fmla="*/ 527 w 527"/>
                  <a:gd name="T11" fmla="*/ 186 h 230"/>
                  <a:gd name="T12" fmla="*/ 382 w 527"/>
                  <a:gd name="T13" fmla="*/ 24 h 230"/>
                  <a:gd name="T14" fmla="*/ 320 w 527"/>
                  <a:gd name="T15" fmla="*/ 9 h 230"/>
                  <a:gd name="T16" fmla="*/ 127 w 527"/>
                  <a:gd name="T17" fmla="*/ 65 h 230"/>
                  <a:gd name="T18" fmla="*/ 6 w 527"/>
                  <a:gd name="T19" fmla="*/ 5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" h="230">
                    <a:moveTo>
                      <a:pt x="6" y="57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34" y="216"/>
                      <a:pt x="175" y="170"/>
                    </a:cubicBezTo>
                    <a:cubicBezTo>
                      <a:pt x="316" y="123"/>
                      <a:pt x="329" y="96"/>
                      <a:pt x="329" y="96"/>
                    </a:cubicBezTo>
                    <a:cubicBezTo>
                      <a:pt x="329" y="96"/>
                      <a:pt x="331" y="172"/>
                      <a:pt x="505" y="230"/>
                    </a:cubicBezTo>
                    <a:cubicBezTo>
                      <a:pt x="505" y="230"/>
                      <a:pt x="526" y="207"/>
                      <a:pt x="527" y="186"/>
                    </a:cubicBezTo>
                    <a:cubicBezTo>
                      <a:pt x="382" y="24"/>
                      <a:pt x="382" y="24"/>
                      <a:pt x="382" y="24"/>
                    </a:cubicBezTo>
                    <a:cubicBezTo>
                      <a:pt x="362" y="3"/>
                      <a:pt x="347" y="0"/>
                      <a:pt x="320" y="9"/>
                    </a:cubicBezTo>
                    <a:cubicBezTo>
                      <a:pt x="259" y="31"/>
                      <a:pt x="145" y="65"/>
                      <a:pt x="127" y="65"/>
                    </a:cubicBezTo>
                    <a:lnTo>
                      <a:pt x="6" y="57"/>
                    </a:ln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ïs1îḓê">
                <a:extLst>
                  <a:ext uri="{FF2B5EF4-FFF2-40B4-BE49-F238E27FC236}">
                    <a16:creationId xmlns:a16="http://schemas.microsoft.com/office/drawing/2014/main" id="{BFC9FCD0-F03F-4F3B-8D07-DA3530D913C0}"/>
                  </a:ext>
                </a:extLst>
              </p:cNvPr>
              <p:cNvSpPr/>
              <p:nvPr/>
            </p:nvSpPr>
            <p:spPr bwMode="auto">
              <a:xfrm>
                <a:off x="5443538" y="1627188"/>
                <a:ext cx="1211263" cy="1360488"/>
              </a:xfrm>
              <a:custGeom>
                <a:avLst/>
                <a:gdLst>
                  <a:gd name="T0" fmla="*/ 140 w 367"/>
                  <a:gd name="T1" fmla="*/ 21 h 413"/>
                  <a:gd name="T2" fmla="*/ 0 w 367"/>
                  <a:gd name="T3" fmla="*/ 112 h 413"/>
                  <a:gd name="T4" fmla="*/ 61 w 367"/>
                  <a:gd name="T5" fmla="*/ 164 h 413"/>
                  <a:gd name="T6" fmla="*/ 122 w 367"/>
                  <a:gd name="T7" fmla="*/ 117 h 413"/>
                  <a:gd name="T8" fmla="*/ 77 w 367"/>
                  <a:gd name="T9" fmla="*/ 390 h 413"/>
                  <a:gd name="T10" fmla="*/ 84 w 367"/>
                  <a:gd name="T11" fmla="*/ 401 h 413"/>
                  <a:gd name="T12" fmla="*/ 250 w 367"/>
                  <a:gd name="T13" fmla="*/ 366 h 413"/>
                  <a:gd name="T14" fmla="*/ 351 w 367"/>
                  <a:gd name="T15" fmla="*/ 142 h 413"/>
                  <a:gd name="T16" fmla="*/ 366 w 367"/>
                  <a:gd name="T17" fmla="*/ 65 h 413"/>
                  <a:gd name="T18" fmla="*/ 346 w 367"/>
                  <a:gd name="T19" fmla="*/ 30 h 413"/>
                  <a:gd name="T20" fmla="*/ 140 w 367"/>
                  <a:gd name="T21" fmla="*/ 2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413">
                    <a:moveTo>
                      <a:pt x="140" y="21"/>
                    </a:moveTo>
                    <a:cubicBezTo>
                      <a:pt x="99" y="31"/>
                      <a:pt x="36" y="64"/>
                      <a:pt x="0" y="112"/>
                    </a:cubicBezTo>
                    <a:cubicBezTo>
                      <a:pt x="16" y="124"/>
                      <a:pt x="41" y="144"/>
                      <a:pt x="61" y="164"/>
                    </a:cubicBezTo>
                    <a:cubicBezTo>
                      <a:pt x="72" y="149"/>
                      <a:pt x="96" y="129"/>
                      <a:pt x="122" y="117"/>
                    </a:cubicBezTo>
                    <a:cubicBezTo>
                      <a:pt x="124" y="214"/>
                      <a:pt x="96" y="305"/>
                      <a:pt x="77" y="390"/>
                    </a:cubicBezTo>
                    <a:cubicBezTo>
                      <a:pt x="75" y="395"/>
                      <a:pt x="79" y="400"/>
                      <a:pt x="84" y="401"/>
                    </a:cubicBezTo>
                    <a:cubicBezTo>
                      <a:pt x="112" y="405"/>
                      <a:pt x="194" y="413"/>
                      <a:pt x="250" y="366"/>
                    </a:cubicBezTo>
                    <a:cubicBezTo>
                      <a:pt x="351" y="142"/>
                      <a:pt x="351" y="142"/>
                      <a:pt x="351" y="142"/>
                    </a:cubicBezTo>
                    <a:cubicBezTo>
                      <a:pt x="362" y="118"/>
                      <a:pt x="367" y="91"/>
                      <a:pt x="366" y="65"/>
                    </a:cubicBezTo>
                    <a:cubicBezTo>
                      <a:pt x="346" y="30"/>
                      <a:pt x="346" y="30"/>
                      <a:pt x="346" y="30"/>
                    </a:cubicBezTo>
                    <a:cubicBezTo>
                      <a:pt x="346" y="30"/>
                      <a:pt x="231" y="0"/>
                      <a:pt x="140" y="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8054"/>
                  </a:gs>
                  <a:gs pos="100000">
                    <a:srgbClr val="FFDD2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îṡ1iḑé">
                <a:extLst>
                  <a:ext uri="{FF2B5EF4-FFF2-40B4-BE49-F238E27FC236}">
                    <a16:creationId xmlns:a16="http://schemas.microsoft.com/office/drawing/2014/main" id="{83B6DB19-B279-41D2-AD5D-D43F2AEF6613}"/>
                  </a:ext>
                </a:extLst>
              </p:cNvPr>
              <p:cNvSpPr/>
              <p:nvPr/>
            </p:nvSpPr>
            <p:spPr bwMode="auto">
              <a:xfrm>
                <a:off x="5176838" y="1660525"/>
                <a:ext cx="1144588" cy="1468438"/>
              </a:xfrm>
              <a:custGeom>
                <a:avLst/>
                <a:gdLst>
                  <a:gd name="T0" fmla="*/ 289 w 347"/>
                  <a:gd name="T1" fmla="*/ 0 h 446"/>
                  <a:gd name="T2" fmla="*/ 279 w 347"/>
                  <a:gd name="T3" fmla="*/ 21 h 446"/>
                  <a:gd name="T4" fmla="*/ 295 w 347"/>
                  <a:gd name="T5" fmla="*/ 39 h 446"/>
                  <a:gd name="T6" fmla="*/ 320 w 347"/>
                  <a:gd name="T7" fmla="*/ 44 h 446"/>
                  <a:gd name="T8" fmla="*/ 164 w 347"/>
                  <a:gd name="T9" fmla="*/ 430 h 446"/>
                  <a:gd name="T10" fmla="*/ 32 w 347"/>
                  <a:gd name="T11" fmla="*/ 357 h 446"/>
                  <a:gd name="T12" fmla="*/ 173 w 347"/>
                  <a:gd name="T13" fmla="*/ 287 h 446"/>
                  <a:gd name="T14" fmla="*/ 198 w 347"/>
                  <a:gd name="T15" fmla="*/ 134 h 446"/>
                  <a:gd name="T16" fmla="*/ 121 w 347"/>
                  <a:gd name="T17" fmla="*/ 322 h 446"/>
                  <a:gd name="T18" fmla="*/ 77 w 347"/>
                  <a:gd name="T19" fmla="*/ 338 h 446"/>
                  <a:gd name="T20" fmla="*/ 76 w 347"/>
                  <a:gd name="T21" fmla="*/ 102 h 446"/>
                  <a:gd name="T22" fmla="*/ 289 w 347"/>
                  <a:gd name="T23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7" h="446">
                    <a:moveTo>
                      <a:pt x="289" y="0"/>
                    </a:moveTo>
                    <a:cubicBezTo>
                      <a:pt x="281" y="2"/>
                      <a:pt x="277" y="12"/>
                      <a:pt x="279" y="21"/>
                    </a:cubicBezTo>
                    <a:cubicBezTo>
                      <a:pt x="281" y="29"/>
                      <a:pt x="288" y="35"/>
                      <a:pt x="295" y="39"/>
                    </a:cubicBezTo>
                    <a:cubicBezTo>
                      <a:pt x="303" y="42"/>
                      <a:pt x="320" y="44"/>
                      <a:pt x="320" y="44"/>
                    </a:cubicBezTo>
                    <a:cubicBezTo>
                      <a:pt x="320" y="44"/>
                      <a:pt x="347" y="318"/>
                      <a:pt x="164" y="430"/>
                    </a:cubicBezTo>
                    <a:cubicBezTo>
                      <a:pt x="137" y="446"/>
                      <a:pt x="32" y="357"/>
                      <a:pt x="32" y="357"/>
                    </a:cubicBezTo>
                    <a:cubicBezTo>
                      <a:pt x="32" y="357"/>
                      <a:pt x="141" y="349"/>
                      <a:pt x="173" y="287"/>
                    </a:cubicBezTo>
                    <a:cubicBezTo>
                      <a:pt x="191" y="255"/>
                      <a:pt x="198" y="134"/>
                      <a:pt x="198" y="134"/>
                    </a:cubicBezTo>
                    <a:cubicBezTo>
                      <a:pt x="198" y="134"/>
                      <a:pt x="57" y="210"/>
                      <a:pt x="121" y="322"/>
                    </a:cubicBezTo>
                    <a:cubicBezTo>
                      <a:pt x="125" y="329"/>
                      <a:pt x="77" y="338"/>
                      <a:pt x="77" y="338"/>
                    </a:cubicBezTo>
                    <a:cubicBezTo>
                      <a:pt x="77" y="338"/>
                      <a:pt x="0" y="208"/>
                      <a:pt x="76" y="102"/>
                    </a:cubicBezTo>
                    <a:cubicBezTo>
                      <a:pt x="149" y="1"/>
                      <a:pt x="289" y="0"/>
                      <a:pt x="2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iṡľiḑe">
                <a:extLst>
                  <a:ext uri="{FF2B5EF4-FFF2-40B4-BE49-F238E27FC236}">
                    <a16:creationId xmlns:a16="http://schemas.microsoft.com/office/drawing/2014/main" id="{071C0985-3156-456C-A567-7AEAB951B7C1}"/>
                  </a:ext>
                </a:extLst>
              </p:cNvPr>
              <p:cNvSpPr/>
              <p:nvPr/>
            </p:nvSpPr>
            <p:spPr bwMode="auto">
              <a:xfrm>
                <a:off x="6103938" y="1465263"/>
                <a:ext cx="260350" cy="366713"/>
              </a:xfrm>
              <a:custGeom>
                <a:avLst/>
                <a:gdLst>
                  <a:gd name="T0" fmla="*/ 24 w 79"/>
                  <a:gd name="T1" fmla="*/ 0 h 111"/>
                  <a:gd name="T2" fmla="*/ 1 w 79"/>
                  <a:gd name="T3" fmla="*/ 78 h 111"/>
                  <a:gd name="T4" fmla="*/ 5 w 79"/>
                  <a:gd name="T5" fmla="*/ 91 h 111"/>
                  <a:gd name="T6" fmla="*/ 73 w 79"/>
                  <a:gd name="T7" fmla="*/ 93 h 111"/>
                  <a:gd name="T8" fmla="*/ 79 w 79"/>
                  <a:gd name="T9" fmla="*/ 82 h 111"/>
                  <a:gd name="T10" fmla="*/ 76 w 79"/>
                  <a:gd name="T11" fmla="*/ 16 h 111"/>
                  <a:gd name="T12" fmla="*/ 24 w 79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11">
                    <a:moveTo>
                      <a:pt x="24" y="0"/>
                    </a:moveTo>
                    <a:cubicBezTo>
                      <a:pt x="1" y="78"/>
                      <a:pt x="1" y="78"/>
                      <a:pt x="1" y="78"/>
                    </a:cubicBezTo>
                    <a:cubicBezTo>
                      <a:pt x="0" y="83"/>
                      <a:pt x="1" y="88"/>
                      <a:pt x="5" y="91"/>
                    </a:cubicBezTo>
                    <a:cubicBezTo>
                      <a:pt x="16" y="99"/>
                      <a:pt x="39" y="111"/>
                      <a:pt x="73" y="93"/>
                    </a:cubicBezTo>
                    <a:cubicBezTo>
                      <a:pt x="77" y="91"/>
                      <a:pt x="79" y="87"/>
                      <a:pt x="79" y="82"/>
                    </a:cubicBezTo>
                    <a:cubicBezTo>
                      <a:pt x="76" y="16"/>
                      <a:pt x="76" y="16"/>
                      <a:pt x="76" y="16"/>
                    </a:cubicBez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í$ľîdé">
                <a:extLst>
                  <a:ext uri="{FF2B5EF4-FFF2-40B4-BE49-F238E27FC236}">
                    <a16:creationId xmlns:a16="http://schemas.microsoft.com/office/drawing/2014/main" id="{9FF62F7A-DCE4-445F-A651-4834492CF135}"/>
                  </a:ext>
                </a:extLst>
              </p:cNvPr>
              <p:cNvSpPr/>
              <p:nvPr/>
            </p:nvSpPr>
            <p:spPr bwMode="auto">
              <a:xfrm>
                <a:off x="6067426" y="1158875"/>
                <a:ext cx="433388" cy="434975"/>
              </a:xfrm>
              <a:custGeom>
                <a:avLst/>
                <a:gdLst>
                  <a:gd name="T0" fmla="*/ 80 w 131"/>
                  <a:gd name="T1" fmla="*/ 0 h 132"/>
                  <a:gd name="T2" fmla="*/ 116 w 131"/>
                  <a:gd name="T3" fmla="*/ 70 h 132"/>
                  <a:gd name="T4" fmla="*/ 103 w 131"/>
                  <a:gd name="T5" fmla="*/ 121 h 132"/>
                  <a:gd name="T6" fmla="*/ 28 w 131"/>
                  <a:gd name="T7" fmla="*/ 99 h 132"/>
                  <a:gd name="T8" fmla="*/ 1 w 131"/>
                  <a:gd name="T9" fmla="*/ 47 h 132"/>
                  <a:gd name="T10" fmla="*/ 80 w 131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32">
                    <a:moveTo>
                      <a:pt x="80" y="0"/>
                    </a:moveTo>
                    <a:cubicBezTo>
                      <a:pt x="80" y="0"/>
                      <a:pt x="110" y="45"/>
                      <a:pt x="116" y="70"/>
                    </a:cubicBezTo>
                    <a:cubicBezTo>
                      <a:pt x="123" y="95"/>
                      <a:pt x="131" y="111"/>
                      <a:pt x="103" y="121"/>
                    </a:cubicBezTo>
                    <a:cubicBezTo>
                      <a:pt x="74" y="132"/>
                      <a:pt x="46" y="122"/>
                      <a:pt x="28" y="99"/>
                    </a:cubicBezTo>
                    <a:cubicBezTo>
                      <a:pt x="28" y="99"/>
                      <a:pt x="0" y="64"/>
                      <a:pt x="1" y="47"/>
                    </a:cubicBezTo>
                    <a:cubicBezTo>
                      <a:pt x="3" y="30"/>
                      <a:pt x="80" y="0"/>
                      <a:pt x="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A86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îṥ1iḑê">
                <a:extLst>
                  <a:ext uri="{FF2B5EF4-FFF2-40B4-BE49-F238E27FC236}">
                    <a16:creationId xmlns:a16="http://schemas.microsoft.com/office/drawing/2014/main" id="{6DCFBE74-7630-4FAE-A630-3DBA90FDB6C0}"/>
                  </a:ext>
                </a:extLst>
              </p:cNvPr>
              <p:cNvSpPr/>
              <p:nvPr/>
            </p:nvSpPr>
            <p:spPr bwMode="auto">
              <a:xfrm>
                <a:off x="6388101" y="1257300"/>
                <a:ext cx="92075" cy="139700"/>
              </a:xfrm>
              <a:custGeom>
                <a:avLst/>
                <a:gdLst>
                  <a:gd name="T0" fmla="*/ 1 w 28"/>
                  <a:gd name="T1" fmla="*/ 0 h 42"/>
                  <a:gd name="T2" fmla="*/ 28 w 28"/>
                  <a:gd name="T3" fmla="*/ 29 h 42"/>
                  <a:gd name="T4" fmla="*/ 9 w 28"/>
                  <a:gd name="T5" fmla="*/ 42 h 42"/>
                  <a:gd name="T6" fmla="*/ 0 w 28"/>
                  <a:gd name="T7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1" y="0"/>
                    </a:moveTo>
                    <a:cubicBezTo>
                      <a:pt x="9" y="10"/>
                      <a:pt x="18" y="20"/>
                      <a:pt x="28" y="29"/>
                    </a:cubicBezTo>
                    <a:cubicBezTo>
                      <a:pt x="22" y="33"/>
                      <a:pt x="16" y="38"/>
                      <a:pt x="9" y="42"/>
                    </a:cubicBezTo>
                    <a:cubicBezTo>
                      <a:pt x="6" y="30"/>
                      <a:pt x="3" y="17"/>
                      <a:pt x="0" y="5"/>
                    </a:cubicBezTo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iSľiḋê">
                <a:extLst>
                  <a:ext uri="{FF2B5EF4-FFF2-40B4-BE49-F238E27FC236}">
                    <a16:creationId xmlns:a16="http://schemas.microsoft.com/office/drawing/2014/main" id="{A7692D9C-5D0D-4000-99E9-4A7929A8444D}"/>
                  </a:ext>
                </a:extLst>
              </p:cNvPr>
              <p:cNvSpPr/>
              <p:nvPr/>
            </p:nvSpPr>
            <p:spPr bwMode="auto">
              <a:xfrm>
                <a:off x="5926138" y="968375"/>
                <a:ext cx="485775" cy="560388"/>
              </a:xfrm>
              <a:custGeom>
                <a:avLst/>
                <a:gdLst>
                  <a:gd name="T0" fmla="*/ 139 w 147"/>
                  <a:gd name="T1" fmla="*/ 15 h 170"/>
                  <a:gd name="T2" fmla="*/ 122 w 147"/>
                  <a:gd name="T3" fmla="*/ 3 h 170"/>
                  <a:gd name="T4" fmla="*/ 121 w 147"/>
                  <a:gd name="T5" fmla="*/ 3 h 170"/>
                  <a:gd name="T6" fmla="*/ 117 w 147"/>
                  <a:gd name="T7" fmla="*/ 2 h 170"/>
                  <a:gd name="T8" fmla="*/ 75 w 147"/>
                  <a:gd name="T9" fmla="*/ 28 h 170"/>
                  <a:gd name="T10" fmla="*/ 73 w 147"/>
                  <a:gd name="T11" fmla="*/ 36 h 170"/>
                  <a:gd name="T12" fmla="*/ 24 w 147"/>
                  <a:gd name="T13" fmla="*/ 93 h 170"/>
                  <a:gd name="T14" fmla="*/ 21 w 147"/>
                  <a:gd name="T15" fmla="*/ 95 h 170"/>
                  <a:gd name="T16" fmla="*/ 9 w 147"/>
                  <a:gd name="T17" fmla="*/ 100 h 170"/>
                  <a:gd name="T18" fmla="*/ 34 w 147"/>
                  <a:gd name="T19" fmla="*/ 145 h 170"/>
                  <a:gd name="T20" fmla="*/ 34 w 147"/>
                  <a:gd name="T21" fmla="*/ 148 h 170"/>
                  <a:gd name="T22" fmla="*/ 43 w 147"/>
                  <a:gd name="T23" fmla="*/ 164 h 170"/>
                  <a:gd name="T24" fmla="*/ 77 w 147"/>
                  <a:gd name="T25" fmla="*/ 165 h 170"/>
                  <a:gd name="T26" fmla="*/ 78 w 147"/>
                  <a:gd name="T27" fmla="*/ 162 h 170"/>
                  <a:gd name="T28" fmla="*/ 69 w 147"/>
                  <a:gd name="T29" fmla="*/ 141 h 170"/>
                  <a:gd name="T30" fmla="*/ 70 w 147"/>
                  <a:gd name="T31" fmla="*/ 138 h 170"/>
                  <a:gd name="T32" fmla="*/ 78 w 147"/>
                  <a:gd name="T33" fmla="*/ 137 h 170"/>
                  <a:gd name="T34" fmla="*/ 79 w 147"/>
                  <a:gd name="T35" fmla="*/ 136 h 170"/>
                  <a:gd name="T36" fmla="*/ 80 w 147"/>
                  <a:gd name="T37" fmla="*/ 130 h 170"/>
                  <a:gd name="T38" fmla="*/ 73 w 147"/>
                  <a:gd name="T39" fmla="*/ 99 h 170"/>
                  <a:gd name="T40" fmla="*/ 145 w 147"/>
                  <a:gd name="T41" fmla="*/ 49 h 170"/>
                  <a:gd name="T42" fmla="*/ 147 w 147"/>
                  <a:gd name="T43" fmla="*/ 36 h 170"/>
                  <a:gd name="T44" fmla="*/ 139 w 147"/>
                  <a:gd name="T45" fmla="*/ 1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" h="170">
                    <a:moveTo>
                      <a:pt x="139" y="15"/>
                    </a:moveTo>
                    <a:cubicBezTo>
                      <a:pt x="134" y="9"/>
                      <a:pt x="128" y="5"/>
                      <a:pt x="122" y="3"/>
                    </a:cubicBezTo>
                    <a:cubicBezTo>
                      <a:pt x="122" y="3"/>
                      <a:pt x="121" y="3"/>
                      <a:pt x="121" y="3"/>
                    </a:cubicBezTo>
                    <a:cubicBezTo>
                      <a:pt x="119" y="3"/>
                      <a:pt x="118" y="3"/>
                      <a:pt x="117" y="2"/>
                    </a:cubicBezTo>
                    <a:cubicBezTo>
                      <a:pt x="99" y="0"/>
                      <a:pt x="80" y="11"/>
                      <a:pt x="75" y="28"/>
                    </a:cubicBezTo>
                    <a:cubicBezTo>
                      <a:pt x="74" y="30"/>
                      <a:pt x="73" y="33"/>
                      <a:pt x="73" y="36"/>
                    </a:cubicBezTo>
                    <a:cubicBezTo>
                      <a:pt x="40" y="49"/>
                      <a:pt x="20" y="68"/>
                      <a:pt x="24" y="93"/>
                    </a:cubicBezTo>
                    <a:cubicBezTo>
                      <a:pt x="24" y="94"/>
                      <a:pt x="23" y="95"/>
                      <a:pt x="21" y="95"/>
                    </a:cubicBezTo>
                    <a:cubicBezTo>
                      <a:pt x="18" y="94"/>
                      <a:pt x="14" y="94"/>
                      <a:pt x="9" y="100"/>
                    </a:cubicBezTo>
                    <a:cubicBezTo>
                      <a:pt x="0" y="110"/>
                      <a:pt x="8" y="131"/>
                      <a:pt x="34" y="145"/>
                    </a:cubicBezTo>
                    <a:cubicBezTo>
                      <a:pt x="35" y="146"/>
                      <a:pt x="35" y="147"/>
                      <a:pt x="34" y="148"/>
                    </a:cubicBezTo>
                    <a:cubicBezTo>
                      <a:pt x="31" y="151"/>
                      <a:pt x="26" y="159"/>
                      <a:pt x="43" y="164"/>
                    </a:cubicBezTo>
                    <a:cubicBezTo>
                      <a:pt x="60" y="170"/>
                      <a:pt x="72" y="167"/>
                      <a:pt x="77" y="165"/>
                    </a:cubicBezTo>
                    <a:cubicBezTo>
                      <a:pt x="78" y="165"/>
                      <a:pt x="78" y="163"/>
                      <a:pt x="78" y="162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8" y="140"/>
                      <a:pt x="69" y="139"/>
                      <a:pt x="70" y="138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81" y="135"/>
                      <a:pt x="82" y="132"/>
                      <a:pt x="80" y="130"/>
                    </a:cubicBezTo>
                    <a:cubicBezTo>
                      <a:pt x="75" y="123"/>
                      <a:pt x="63" y="106"/>
                      <a:pt x="73" y="99"/>
                    </a:cubicBezTo>
                    <a:cubicBezTo>
                      <a:pt x="85" y="91"/>
                      <a:pt x="137" y="70"/>
                      <a:pt x="145" y="49"/>
                    </a:cubicBezTo>
                    <a:cubicBezTo>
                      <a:pt x="146" y="45"/>
                      <a:pt x="147" y="41"/>
                      <a:pt x="147" y="36"/>
                    </a:cubicBezTo>
                    <a:cubicBezTo>
                      <a:pt x="147" y="36"/>
                      <a:pt x="145" y="21"/>
                      <a:pt x="139" y="15"/>
                    </a:cubicBezTo>
                    <a:close/>
                  </a:path>
                </a:pathLst>
              </a:custGeom>
              <a:solidFill>
                <a:srgbClr val="003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ï$ľiḋe">
                <a:extLst>
                  <a:ext uri="{FF2B5EF4-FFF2-40B4-BE49-F238E27FC236}">
                    <a16:creationId xmlns:a16="http://schemas.microsoft.com/office/drawing/2014/main" id="{E7F4F2F3-99FD-45FC-B710-C414C02AEB84}"/>
                  </a:ext>
                </a:extLst>
              </p:cNvPr>
              <p:cNvSpPr/>
              <p:nvPr/>
            </p:nvSpPr>
            <p:spPr bwMode="auto">
              <a:xfrm>
                <a:off x="6061076" y="1336675"/>
                <a:ext cx="128588" cy="149225"/>
              </a:xfrm>
              <a:custGeom>
                <a:avLst/>
                <a:gdLst>
                  <a:gd name="T0" fmla="*/ 39 w 39"/>
                  <a:gd name="T1" fmla="*/ 29 h 45"/>
                  <a:gd name="T2" fmla="*/ 12 w 39"/>
                  <a:gd name="T3" fmla="*/ 11 h 45"/>
                  <a:gd name="T4" fmla="*/ 38 w 39"/>
                  <a:gd name="T5" fmla="*/ 44 h 45"/>
                  <a:gd name="T6" fmla="*/ 39 w 39"/>
                  <a:gd name="T7" fmla="*/ 2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5">
                    <a:moveTo>
                      <a:pt x="39" y="29"/>
                    </a:moveTo>
                    <a:cubicBezTo>
                      <a:pt x="39" y="29"/>
                      <a:pt x="25" y="0"/>
                      <a:pt x="12" y="11"/>
                    </a:cubicBezTo>
                    <a:cubicBezTo>
                      <a:pt x="0" y="22"/>
                      <a:pt x="26" y="45"/>
                      <a:pt x="38" y="44"/>
                    </a:cubicBezTo>
                    <a:lnTo>
                      <a:pt x="39" y="29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iṩļïḍè">
                <a:extLst>
                  <a:ext uri="{FF2B5EF4-FFF2-40B4-BE49-F238E27FC236}">
                    <a16:creationId xmlns:a16="http://schemas.microsoft.com/office/drawing/2014/main" id="{BB090BF6-E237-4164-9259-0645F2A3097A}"/>
                  </a:ext>
                </a:extLst>
              </p:cNvPr>
              <p:cNvSpPr/>
              <p:nvPr/>
            </p:nvSpPr>
            <p:spPr bwMode="auto">
              <a:xfrm>
                <a:off x="6361113" y="1682750"/>
                <a:ext cx="984250" cy="1143000"/>
              </a:xfrm>
              <a:custGeom>
                <a:avLst/>
                <a:gdLst>
                  <a:gd name="T0" fmla="*/ 68 w 298"/>
                  <a:gd name="T1" fmla="*/ 13 h 347"/>
                  <a:gd name="T2" fmla="*/ 176 w 298"/>
                  <a:gd name="T3" fmla="*/ 111 h 347"/>
                  <a:gd name="T4" fmla="*/ 266 w 298"/>
                  <a:gd name="T5" fmla="*/ 90 h 347"/>
                  <a:gd name="T6" fmla="*/ 298 w 298"/>
                  <a:gd name="T7" fmla="*/ 133 h 347"/>
                  <a:gd name="T8" fmla="*/ 102 w 298"/>
                  <a:gd name="T9" fmla="*/ 174 h 347"/>
                  <a:gd name="T10" fmla="*/ 69 w 298"/>
                  <a:gd name="T11" fmla="*/ 147 h 347"/>
                  <a:gd name="T12" fmla="*/ 45 w 298"/>
                  <a:gd name="T13" fmla="*/ 258 h 347"/>
                  <a:gd name="T14" fmla="*/ 53 w 298"/>
                  <a:gd name="T15" fmla="*/ 326 h 347"/>
                  <a:gd name="T16" fmla="*/ 0 w 298"/>
                  <a:gd name="T17" fmla="*/ 347 h 347"/>
                  <a:gd name="T18" fmla="*/ 24 w 298"/>
                  <a:gd name="T19" fmla="*/ 168 h 347"/>
                  <a:gd name="T20" fmla="*/ 2 w 298"/>
                  <a:gd name="T21" fmla="*/ 30 h 347"/>
                  <a:gd name="T22" fmla="*/ 9 w 298"/>
                  <a:gd name="T2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8" h="347">
                    <a:moveTo>
                      <a:pt x="68" y="13"/>
                    </a:moveTo>
                    <a:cubicBezTo>
                      <a:pt x="84" y="31"/>
                      <a:pt x="135" y="103"/>
                      <a:pt x="176" y="111"/>
                    </a:cubicBezTo>
                    <a:cubicBezTo>
                      <a:pt x="239" y="123"/>
                      <a:pt x="266" y="90"/>
                      <a:pt x="266" y="90"/>
                    </a:cubicBezTo>
                    <a:cubicBezTo>
                      <a:pt x="298" y="133"/>
                      <a:pt x="298" y="133"/>
                      <a:pt x="298" y="133"/>
                    </a:cubicBezTo>
                    <a:cubicBezTo>
                      <a:pt x="298" y="133"/>
                      <a:pt x="226" y="248"/>
                      <a:pt x="102" y="174"/>
                    </a:cubicBezTo>
                    <a:cubicBezTo>
                      <a:pt x="83" y="162"/>
                      <a:pt x="69" y="147"/>
                      <a:pt x="69" y="147"/>
                    </a:cubicBezTo>
                    <a:cubicBezTo>
                      <a:pt x="69" y="147"/>
                      <a:pt x="48" y="208"/>
                      <a:pt x="45" y="258"/>
                    </a:cubicBezTo>
                    <a:cubicBezTo>
                      <a:pt x="42" y="307"/>
                      <a:pt x="53" y="326"/>
                      <a:pt x="53" y="326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47"/>
                      <a:pt x="18" y="247"/>
                      <a:pt x="24" y="168"/>
                    </a:cubicBezTo>
                    <a:cubicBezTo>
                      <a:pt x="29" y="90"/>
                      <a:pt x="27" y="74"/>
                      <a:pt x="2" y="3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i$ľiḋê">
                <a:extLst>
                  <a:ext uri="{FF2B5EF4-FFF2-40B4-BE49-F238E27FC236}">
                    <a16:creationId xmlns:a16="http://schemas.microsoft.com/office/drawing/2014/main" id="{96376B4D-A20E-4190-9CC9-703AC1FA0626}"/>
                  </a:ext>
                </a:extLst>
              </p:cNvPr>
              <p:cNvSpPr/>
              <p:nvPr/>
            </p:nvSpPr>
            <p:spPr bwMode="auto">
              <a:xfrm>
                <a:off x="7210426" y="1958975"/>
                <a:ext cx="184150" cy="214313"/>
              </a:xfrm>
              <a:custGeom>
                <a:avLst/>
                <a:gdLst>
                  <a:gd name="T0" fmla="*/ 46 w 56"/>
                  <a:gd name="T1" fmla="*/ 65 h 65"/>
                  <a:gd name="T2" fmla="*/ 40 w 56"/>
                  <a:gd name="T3" fmla="*/ 61 h 65"/>
                  <a:gd name="T4" fmla="*/ 10 w 56"/>
                  <a:gd name="T5" fmla="*/ 23 h 65"/>
                  <a:gd name="T6" fmla="*/ 3 w 56"/>
                  <a:gd name="T7" fmla="*/ 14 h 65"/>
                  <a:gd name="T8" fmla="*/ 4 w 56"/>
                  <a:gd name="T9" fmla="*/ 3 h 65"/>
                  <a:gd name="T10" fmla="*/ 16 w 56"/>
                  <a:gd name="T11" fmla="*/ 4 h 65"/>
                  <a:gd name="T12" fmla="*/ 22 w 56"/>
                  <a:gd name="T13" fmla="*/ 12 h 65"/>
                  <a:gd name="T14" fmla="*/ 53 w 56"/>
                  <a:gd name="T15" fmla="*/ 52 h 65"/>
                  <a:gd name="T16" fmla="*/ 51 w 56"/>
                  <a:gd name="T17" fmla="*/ 63 h 65"/>
                  <a:gd name="T18" fmla="*/ 46 w 56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65">
                    <a:moveTo>
                      <a:pt x="46" y="65"/>
                    </a:moveTo>
                    <a:cubicBezTo>
                      <a:pt x="44" y="65"/>
                      <a:pt x="41" y="63"/>
                      <a:pt x="40" y="61"/>
                    </a:cubicBezTo>
                    <a:cubicBezTo>
                      <a:pt x="26" y="41"/>
                      <a:pt x="17" y="30"/>
                      <a:pt x="10" y="23"/>
                    </a:cubicBezTo>
                    <a:cubicBezTo>
                      <a:pt x="8" y="20"/>
                      <a:pt x="5" y="17"/>
                      <a:pt x="3" y="14"/>
                    </a:cubicBezTo>
                    <a:cubicBezTo>
                      <a:pt x="0" y="11"/>
                      <a:pt x="1" y="6"/>
                      <a:pt x="4" y="3"/>
                    </a:cubicBezTo>
                    <a:cubicBezTo>
                      <a:pt x="8" y="0"/>
                      <a:pt x="13" y="1"/>
                      <a:pt x="16" y="4"/>
                    </a:cubicBezTo>
                    <a:cubicBezTo>
                      <a:pt x="18" y="7"/>
                      <a:pt x="20" y="9"/>
                      <a:pt x="22" y="12"/>
                    </a:cubicBezTo>
                    <a:cubicBezTo>
                      <a:pt x="29" y="20"/>
                      <a:pt x="38" y="31"/>
                      <a:pt x="53" y="52"/>
                    </a:cubicBezTo>
                    <a:cubicBezTo>
                      <a:pt x="56" y="56"/>
                      <a:pt x="55" y="61"/>
                      <a:pt x="51" y="63"/>
                    </a:cubicBezTo>
                    <a:cubicBezTo>
                      <a:pt x="50" y="64"/>
                      <a:pt x="48" y="65"/>
                      <a:pt x="46" y="65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î$1íde">
                <a:extLst>
                  <a:ext uri="{FF2B5EF4-FFF2-40B4-BE49-F238E27FC236}">
                    <a16:creationId xmlns:a16="http://schemas.microsoft.com/office/drawing/2014/main" id="{E99018A4-BA20-4AD5-88B4-7F84DB4A7D9E}"/>
                  </a:ext>
                </a:extLst>
              </p:cNvPr>
              <p:cNvSpPr/>
              <p:nvPr/>
            </p:nvSpPr>
            <p:spPr bwMode="auto">
              <a:xfrm>
                <a:off x="7354888" y="1679575"/>
                <a:ext cx="307975" cy="336550"/>
              </a:xfrm>
              <a:custGeom>
                <a:avLst/>
                <a:gdLst>
                  <a:gd name="T0" fmla="*/ 7 w 93"/>
                  <a:gd name="T1" fmla="*/ 0 h 102"/>
                  <a:gd name="T2" fmla="*/ 17 w 93"/>
                  <a:gd name="T3" fmla="*/ 10 h 102"/>
                  <a:gd name="T4" fmla="*/ 20 w 93"/>
                  <a:gd name="T5" fmla="*/ 24 h 102"/>
                  <a:gd name="T6" fmla="*/ 21 w 93"/>
                  <a:gd name="T7" fmla="*/ 47 h 102"/>
                  <a:gd name="T8" fmla="*/ 52 w 93"/>
                  <a:gd name="T9" fmla="*/ 22 h 102"/>
                  <a:gd name="T10" fmla="*/ 90 w 93"/>
                  <a:gd name="T11" fmla="*/ 17 h 102"/>
                  <a:gd name="T12" fmla="*/ 49 w 93"/>
                  <a:gd name="T13" fmla="*/ 42 h 102"/>
                  <a:gd name="T14" fmla="*/ 93 w 93"/>
                  <a:gd name="T15" fmla="*/ 30 h 102"/>
                  <a:gd name="T16" fmla="*/ 58 w 93"/>
                  <a:gd name="T17" fmla="*/ 47 h 102"/>
                  <a:gd name="T18" fmla="*/ 80 w 93"/>
                  <a:gd name="T19" fmla="*/ 41 h 102"/>
                  <a:gd name="T20" fmla="*/ 89 w 93"/>
                  <a:gd name="T21" fmla="*/ 42 h 102"/>
                  <a:gd name="T22" fmla="*/ 52 w 93"/>
                  <a:gd name="T23" fmla="*/ 62 h 102"/>
                  <a:gd name="T24" fmla="*/ 80 w 93"/>
                  <a:gd name="T25" fmla="*/ 51 h 102"/>
                  <a:gd name="T26" fmla="*/ 75 w 93"/>
                  <a:gd name="T27" fmla="*/ 60 h 102"/>
                  <a:gd name="T28" fmla="*/ 21 w 93"/>
                  <a:gd name="T29" fmla="*/ 102 h 102"/>
                  <a:gd name="T30" fmla="*/ 3 w 93"/>
                  <a:gd name="T31" fmla="*/ 61 h 102"/>
                  <a:gd name="T32" fmla="*/ 7 w 93"/>
                  <a:gd name="T3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102">
                    <a:moveTo>
                      <a:pt x="7" y="0"/>
                    </a:moveTo>
                    <a:cubicBezTo>
                      <a:pt x="11" y="1"/>
                      <a:pt x="15" y="5"/>
                      <a:pt x="17" y="10"/>
                    </a:cubicBezTo>
                    <a:cubicBezTo>
                      <a:pt x="19" y="14"/>
                      <a:pt x="20" y="19"/>
                      <a:pt x="20" y="24"/>
                    </a:cubicBezTo>
                    <a:cubicBezTo>
                      <a:pt x="20" y="32"/>
                      <a:pt x="21" y="39"/>
                      <a:pt x="21" y="47"/>
                    </a:cubicBezTo>
                    <a:cubicBezTo>
                      <a:pt x="30" y="36"/>
                      <a:pt x="40" y="28"/>
                      <a:pt x="52" y="22"/>
                    </a:cubicBezTo>
                    <a:cubicBezTo>
                      <a:pt x="63" y="16"/>
                      <a:pt x="77" y="14"/>
                      <a:pt x="90" y="17"/>
                    </a:cubicBezTo>
                    <a:cubicBezTo>
                      <a:pt x="78" y="27"/>
                      <a:pt x="64" y="36"/>
                      <a:pt x="49" y="42"/>
                    </a:cubicBezTo>
                    <a:cubicBezTo>
                      <a:pt x="61" y="32"/>
                      <a:pt x="77" y="28"/>
                      <a:pt x="93" y="30"/>
                    </a:cubicBezTo>
                    <a:cubicBezTo>
                      <a:pt x="82" y="38"/>
                      <a:pt x="70" y="44"/>
                      <a:pt x="58" y="47"/>
                    </a:cubicBezTo>
                    <a:cubicBezTo>
                      <a:pt x="65" y="45"/>
                      <a:pt x="72" y="43"/>
                      <a:pt x="80" y="41"/>
                    </a:cubicBezTo>
                    <a:cubicBezTo>
                      <a:pt x="83" y="40"/>
                      <a:pt x="87" y="39"/>
                      <a:pt x="89" y="42"/>
                    </a:cubicBezTo>
                    <a:cubicBezTo>
                      <a:pt x="77" y="49"/>
                      <a:pt x="65" y="56"/>
                      <a:pt x="52" y="62"/>
                    </a:cubicBezTo>
                    <a:cubicBezTo>
                      <a:pt x="62" y="58"/>
                      <a:pt x="71" y="55"/>
                      <a:pt x="80" y="51"/>
                    </a:cubicBezTo>
                    <a:cubicBezTo>
                      <a:pt x="82" y="54"/>
                      <a:pt x="78" y="58"/>
                      <a:pt x="75" y="60"/>
                    </a:cubicBezTo>
                    <a:cubicBezTo>
                      <a:pt x="55" y="72"/>
                      <a:pt x="37" y="86"/>
                      <a:pt x="21" y="102"/>
                    </a:cubicBezTo>
                    <a:cubicBezTo>
                      <a:pt x="9" y="84"/>
                      <a:pt x="0" y="83"/>
                      <a:pt x="3" y="61"/>
                    </a:cubicBezTo>
                    <a:cubicBezTo>
                      <a:pt x="4" y="56"/>
                      <a:pt x="9" y="1"/>
                      <a:pt x="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îṣḻidé">
                <a:extLst>
                  <a:ext uri="{FF2B5EF4-FFF2-40B4-BE49-F238E27FC236}">
                    <a16:creationId xmlns:a16="http://schemas.microsoft.com/office/drawing/2014/main" id="{2F9A74CD-A5EE-4B7C-A41E-E58C65161D09}"/>
                  </a:ext>
                </a:extLst>
              </p:cNvPr>
              <p:cNvSpPr/>
              <p:nvPr/>
            </p:nvSpPr>
            <p:spPr bwMode="auto">
              <a:xfrm>
                <a:off x="4173538" y="2181225"/>
                <a:ext cx="2366963" cy="622300"/>
              </a:xfrm>
              <a:custGeom>
                <a:avLst/>
                <a:gdLst>
                  <a:gd name="T0" fmla="*/ 536 w 717"/>
                  <a:gd name="T1" fmla="*/ 189 h 189"/>
                  <a:gd name="T2" fmla="*/ 399 w 717"/>
                  <a:gd name="T3" fmla="*/ 160 h 189"/>
                  <a:gd name="T4" fmla="*/ 26 w 717"/>
                  <a:gd name="T5" fmla="*/ 138 h 189"/>
                  <a:gd name="T6" fmla="*/ 33 w 717"/>
                  <a:gd name="T7" fmla="*/ 104 h 189"/>
                  <a:gd name="T8" fmla="*/ 0 w 717"/>
                  <a:gd name="T9" fmla="*/ 98 h 189"/>
                  <a:gd name="T10" fmla="*/ 421 w 717"/>
                  <a:gd name="T11" fmla="*/ 117 h 189"/>
                  <a:gd name="T12" fmla="*/ 639 w 717"/>
                  <a:gd name="T13" fmla="*/ 124 h 189"/>
                  <a:gd name="T14" fmla="*/ 713 w 717"/>
                  <a:gd name="T15" fmla="*/ 64 h 189"/>
                  <a:gd name="T16" fmla="*/ 717 w 717"/>
                  <a:gd name="T17" fmla="*/ 92 h 189"/>
                  <a:gd name="T18" fmla="*/ 656 w 717"/>
                  <a:gd name="T19" fmla="*/ 169 h 189"/>
                  <a:gd name="T20" fmla="*/ 536 w 717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89">
                    <a:moveTo>
                      <a:pt x="536" y="189"/>
                    </a:moveTo>
                    <a:cubicBezTo>
                      <a:pt x="486" y="189"/>
                      <a:pt x="436" y="179"/>
                      <a:pt x="399" y="160"/>
                    </a:cubicBezTo>
                    <a:cubicBezTo>
                      <a:pt x="279" y="99"/>
                      <a:pt x="152" y="54"/>
                      <a:pt x="26" y="138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46" y="0"/>
                      <a:pt x="295" y="52"/>
                      <a:pt x="421" y="117"/>
                    </a:cubicBezTo>
                    <a:cubicBezTo>
                      <a:pt x="477" y="146"/>
                      <a:pt x="571" y="149"/>
                      <a:pt x="639" y="124"/>
                    </a:cubicBezTo>
                    <a:cubicBezTo>
                      <a:pt x="667" y="113"/>
                      <a:pt x="698" y="99"/>
                      <a:pt x="713" y="64"/>
                    </a:cubicBezTo>
                    <a:cubicBezTo>
                      <a:pt x="717" y="92"/>
                      <a:pt x="717" y="92"/>
                      <a:pt x="717" y="92"/>
                    </a:cubicBezTo>
                    <a:cubicBezTo>
                      <a:pt x="717" y="92"/>
                      <a:pt x="709" y="149"/>
                      <a:pt x="656" y="169"/>
                    </a:cubicBezTo>
                    <a:cubicBezTo>
                      <a:pt x="619" y="182"/>
                      <a:pt x="578" y="189"/>
                      <a:pt x="536" y="189"/>
                    </a:cubicBez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íš1îḍè">
                <a:extLst>
                  <a:ext uri="{FF2B5EF4-FFF2-40B4-BE49-F238E27FC236}">
                    <a16:creationId xmlns:a16="http://schemas.microsoft.com/office/drawing/2014/main" id="{275E222F-E386-4CE0-A1B7-718DFB9F1A77}"/>
                  </a:ext>
                </a:extLst>
              </p:cNvPr>
              <p:cNvSpPr/>
              <p:nvPr/>
            </p:nvSpPr>
            <p:spPr bwMode="auto">
              <a:xfrm>
                <a:off x="4791076" y="3198813"/>
                <a:ext cx="1131888" cy="566738"/>
              </a:xfrm>
              <a:custGeom>
                <a:avLst/>
                <a:gdLst>
                  <a:gd name="T0" fmla="*/ 665 w 713"/>
                  <a:gd name="T1" fmla="*/ 357 h 357"/>
                  <a:gd name="T2" fmla="*/ 0 w 713"/>
                  <a:gd name="T3" fmla="*/ 170 h 357"/>
                  <a:gd name="T4" fmla="*/ 47 w 713"/>
                  <a:gd name="T5" fmla="*/ 0 h 357"/>
                  <a:gd name="T6" fmla="*/ 713 w 713"/>
                  <a:gd name="T7" fmla="*/ 184 h 357"/>
                  <a:gd name="T8" fmla="*/ 665 w 713"/>
                  <a:gd name="T9" fmla="*/ 357 h 357"/>
                  <a:gd name="T10" fmla="*/ 665 w 71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3" h="357">
                    <a:moveTo>
                      <a:pt x="665" y="357"/>
                    </a:moveTo>
                    <a:lnTo>
                      <a:pt x="0" y="170"/>
                    </a:lnTo>
                    <a:lnTo>
                      <a:pt x="47" y="0"/>
                    </a:lnTo>
                    <a:lnTo>
                      <a:pt x="713" y="184"/>
                    </a:lnTo>
                    <a:lnTo>
                      <a:pt x="665" y="357"/>
                    </a:lnTo>
                    <a:lnTo>
                      <a:pt x="665" y="357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ïśḻíḍé">
                <a:extLst>
                  <a:ext uri="{FF2B5EF4-FFF2-40B4-BE49-F238E27FC236}">
                    <a16:creationId xmlns:a16="http://schemas.microsoft.com/office/drawing/2014/main" id="{305385BC-0F28-4E94-923D-20AA71F91609}"/>
                  </a:ext>
                </a:extLst>
              </p:cNvPr>
              <p:cNvSpPr/>
              <p:nvPr/>
            </p:nvSpPr>
            <p:spPr bwMode="auto">
              <a:xfrm>
                <a:off x="4806951" y="2954338"/>
                <a:ext cx="1171575" cy="615950"/>
              </a:xfrm>
              <a:custGeom>
                <a:avLst/>
                <a:gdLst>
                  <a:gd name="T0" fmla="*/ 344 w 355"/>
                  <a:gd name="T1" fmla="*/ 86 h 187"/>
                  <a:gd name="T2" fmla="*/ 53 w 355"/>
                  <a:gd name="T3" fmla="*/ 5 h 187"/>
                  <a:gd name="T4" fmla="*/ 51 w 355"/>
                  <a:gd name="T5" fmla="*/ 4 h 187"/>
                  <a:gd name="T6" fmla="*/ 16 w 355"/>
                  <a:gd name="T7" fmla="*/ 24 h 187"/>
                  <a:gd name="T8" fmla="*/ 3 w 355"/>
                  <a:gd name="T9" fmla="*/ 69 h 187"/>
                  <a:gd name="T10" fmla="*/ 11 w 355"/>
                  <a:gd name="T11" fmla="*/ 96 h 187"/>
                  <a:gd name="T12" fmla="*/ 23 w 355"/>
                  <a:gd name="T13" fmla="*/ 105 h 187"/>
                  <a:gd name="T14" fmla="*/ 163 w 355"/>
                  <a:gd name="T15" fmla="*/ 173 h 187"/>
                  <a:gd name="T16" fmla="*/ 318 w 355"/>
                  <a:gd name="T17" fmla="*/ 187 h 187"/>
                  <a:gd name="T18" fmla="*/ 332 w 355"/>
                  <a:gd name="T19" fmla="*/ 185 h 187"/>
                  <a:gd name="T20" fmla="*/ 352 w 355"/>
                  <a:gd name="T21" fmla="*/ 114 h 187"/>
                  <a:gd name="T22" fmla="*/ 344 w 355"/>
                  <a:gd name="T23" fmla="*/ 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187">
                    <a:moveTo>
                      <a:pt x="344" y="86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36" y="0"/>
                      <a:pt x="20" y="9"/>
                      <a:pt x="16" y="24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0" y="80"/>
                      <a:pt x="3" y="89"/>
                      <a:pt x="11" y="96"/>
                    </a:cubicBezTo>
                    <a:cubicBezTo>
                      <a:pt x="14" y="99"/>
                      <a:pt x="18" y="102"/>
                      <a:pt x="23" y="105"/>
                    </a:cubicBezTo>
                    <a:cubicBezTo>
                      <a:pt x="163" y="173"/>
                      <a:pt x="163" y="173"/>
                      <a:pt x="163" y="173"/>
                    </a:cubicBezTo>
                    <a:cubicBezTo>
                      <a:pt x="318" y="187"/>
                      <a:pt x="318" y="187"/>
                      <a:pt x="318" y="187"/>
                    </a:cubicBezTo>
                    <a:cubicBezTo>
                      <a:pt x="323" y="187"/>
                      <a:pt x="328" y="186"/>
                      <a:pt x="332" y="185"/>
                    </a:cubicBezTo>
                    <a:cubicBezTo>
                      <a:pt x="352" y="114"/>
                      <a:pt x="352" y="114"/>
                      <a:pt x="352" y="114"/>
                    </a:cubicBezTo>
                    <a:cubicBezTo>
                      <a:pt x="355" y="104"/>
                      <a:pt x="351" y="93"/>
                      <a:pt x="344" y="86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7A5F"/>
                  </a:gs>
                  <a:gs pos="0">
                    <a:srgbClr val="FF7A5F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iṣ1îḓè">
                <a:extLst>
                  <a:ext uri="{FF2B5EF4-FFF2-40B4-BE49-F238E27FC236}">
                    <a16:creationId xmlns:a16="http://schemas.microsoft.com/office/drawing/2014/main" id="{9BA4E312-B59C-409D-B04A-C971288F6FA5}"/>
                  </a:ext>
                </a:extLst>
              </p:cNvPr>
              <p:cNvSpPr/>
              <p:nvPr/>
            </p:nvSpPr>
            <p:spPr bwMode="auto">
              <a:xfrm>
                <a:off x="4724401" y="3287713"/>
                <a:ext cx="1174750" cy="731838"/>
              </a:xfrm>
              <a:custGeom>
                <a:avLst/>
                <a:gdLst>
                  <a:gd name="T0" fmla="*/ 186 w 356"/>
                  <a:gd name="T1" fmla="*/ 76 h 222"/>
                  <a:gd name="T2" fmla="*/ 47 w 356"/>
                  <a:gd name="T3" fmla="*/ 8 h 222"/>
                  <a:gd name="T4" fmla="*/ 35 w 356"/>
                  <a:gd name="T5" fmla="*/ 0 h 222"/>
                  <a:gd name="T6" fmla="*/ 5 w 356"/>
                  <a:gd name="T7" fmla="*/ 109 h 222"/>
                  <a:gd name="T8" fmla="*/ 25 w 356"/>
                  <a:gd name="T9" fmla="*/ 144 h 222"/>
                  <a:gd name="T10" fmla="*/ 290 w 356"/>
                  <a:gd name="T11" fmla="*/ 218 h 222"/>
                  <a:gd name="T12" fmla="*/ 325 w 356"/>
                  <a:gd name="T13" fmla="*/ 198 h 222"/>
                  <a:gd name="T14" fmla="*/ 356 w 356"/>
                  <a:gd name="T15" fmla="*/ 88 h 222"/>
                  <a:gd name="T16" fmla="*/ 341 w 356"/>
                  <a:gd name="T17" fmla="*/ 90 h 222"/>
                  <a:gd name="T18" fmla="*/ 186 w 356"/>
                  <a:gd name="T19" fmla="*/ 7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222">
                    <a:moveTo>
                      <a:pt x="186" y="76"/>
                    </a:moveTo>
                    <a:cubicBezTo>
                      <a:pt x="47" y="8"/>
                      <a:pt x="47" y="8"/>
                      <a:pt x="47" y="8"/>
                    </a:cubicBezTo>
                    <a:cubicBezTo>
                      <a:pt x="42" y="5"/>
                      <a:pt x="38" y="3"/>
                      <a:pt x="35" y="0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0" y="124"/>
                      <a:pt x="9" y="140"/>
                      <a:pt x="25" y="144"/>
                    </a:cubicBezTo>
                    <a:cubicBezTo>
                      <a:pt x="290" y="218"/>
                      <a:pt x="290" y="218"/>
                      <a:pt x="290" y="218"/>
                    </a:cubicBezTo>
                    <a:cubicBezTo>
                      <a:pt x="305" y="222"/>
                      <a:pt x="321" y="213"/>
                      <a:pt x="325" y="198"/>
                    </a:cubicBezTo>
                    <a:cubicBezTo>
                      <a:pt x="356" y="88"/>
                      <a:pt x="356" y="88"/>
                      <a:pt x="356" y="88"/>
                    </a:cubicBezTo>
                    <a:cubicBezTo>
                      <a:pt x="351" y="90"/>
                      <a:pt x="347" y="90"/>
                      <a:pt x="341" y="90"/>
                    </a:cubicBezTo>
                    <a:cubicBezTo>
                      <a:pt x="186" y="76"/>
                      <a:pt x="186" y="76"/>
                      <a:pt x="186" y="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1E25"/>
                  </a:gs>
                  <a:gs pos="100000">
                    <a:srgbClr val="FF7A5F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íšḷîḓe">
                <a:extLst>
                  <a:ext uri="{FF2B5EF4-FFF2-40B4-BE49-F238E27FC236}">
                    <a16:creationId xmlns:a16="http://schemas.microsoft.com/office/drawing/2014/main" id="{405D08CD-4B65-4A6E-BB85-1EEEB07D8761}"/>
                  </a:ext>
                </a:extLst>
              </p:cNvPr>
              <p:cNvSpPr/>
              <p:nvPr/>
            </p:nvSpPr>
            <p:spPr bwMode="auto">
              <a:xfrm>
                <a:off x="5226051" y="3402013"/>
                <a:ext cx="231775" cy="260350"/>
              </a:xfrm>
              <a:custGeom>
                <a:avLst/>
                <a:gdLst>
                  <a:gd name="T0" fmla="*/ 108 w 146"/>
                  <a:gd name="T1" fmla="*/ 164 h 164"/>
                  <a:gd name="T2" fmla="*/ 0 w 146"/>
                  <a:gd name="T3" fmla="*/ 135 h 164"/>
                  <a:gd name="T4" fmla="*/ 38 w 146"/>
                  <a:gd name="T5" fmla="*/ 0 h 164"/>
                  <a:gd name="T6" fmla="*/ 146 w 146"/>
                  <a:gd name="T7" fmla="*/ 30 h 164"/>
                  <a:gd name="T8" fmla="*/ 108 w 146"/>
                  <a:gd name="T9" fmla="*/ 164 h 164"/>
                  <a:gd name="T10" fmla="*/ 108 w 146"/>
                  <a:gd name="T11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64">
                    <a:moveTo>
                      <a:pt x="108" y="164"/>
                    </a:moveTo>
                    <a:lnTo>
                      <a:pt x="0" y="135"/>
                    </a:lnTo>
                    <a:lnTo>
                      <a:pt x="38" y="0"/>
                    </a:lnTo>
                    <a:lnTo>
                      <a:pt x="146" y="30"/>
                    </a:lnTo>
                    <a:lnTo>
                      <a:pt x="108" y="164"/>
                    </a:lnTo>
                    <a:lnTo>
                      <a:pt x="108" y="164"/>
                    </a:lnTo>
                    <a:close/>
                  </a:path>
                </a:pathLst>
              </a:custGeom>
              <a:solidFill>
                <a:srgbClr val="FFD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ïś1iḍé">
                <a:extLst>
                  <a:ext uri="{FF2B5EF4-FFF2-40B4-BE49-F238E27FC236}">
                    <a16:creationId xmlns:a16="http://schemas.microsoft.com/office/drawing/2014/main" id="{D3B456B6-5157-4A8C-B722-F6F58E41CB5C}"/>
                  </a:ext>
                </a:extLst>
              </p:cNvPr>
              <p:cNvSpPr/>
              <p:nvPr/>
            </p:nvSpPr>
            <p:spPr bwMode="auto">
              <a:xfrm>
                <a:off x="5268913" y="3452813"/>
                <a:ext cx="142875" cy="160338"/>
              </a:xfrm>
              <a:custGeom>
                <a:avLst/>
                <a:gdLst>
                  <a:gd name="T0" fmla="*/ 67 w 90"/>
                  <a:gd name="T1" fmla="*/ 101 h 101"/>
                  <a:gd name="T2" fmla="*/ 0 w 90"/>
                  <a:gd name="T3" fmla="*/ 83 h 101"/>
                  <a:gd name="T4" fmla="*/ 23 w 90"/>
                  <a:gd name="T5" fmla="*/ 0 h 101"/>
                  <a:gd name="T6" fmla="*/ 90 w 90"/>
                  <a:gd name="T7" fmla="*/ 18 h 101"/>
                  <a:gd name="T8" fmla="*/ 67 w 90"/>
                  <a:gd name="T9" fmla="*/ 101 h 101"/>
                  <a:gd name="T10" fmla="*/ 67 w 90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01">
                    <a:moveTo>
                      <a:pt x="67" y="101"/>
                    </a:moveTo>
                    <a:lnTo>
                      <a:pt x="0" y="83"/>
                    </a:lnTo>
                    <a:lnTo>
                      <a:pt x="23" y="0"/>
                    </a:lnTo>
                    <a:lnTo>
                      <a:pt x="90" y="18"/>
                    </a:lnTo>
                    <a:lnTo>
                      <a:pt x="67" y="101"/>
                    </a:lnTo>
                    <a:lnTo>
                      <a:pt x="67" y="101"/>
                    </a:ln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işľiḑé">
                <a:extLst>
                  <a:ext uri="{FF2B5EF4-FFF2-40B4-BE49-F238E27FC236}">
                    <a16:creationId xmlns:a16="http://schemas.microsoft.com/office/drawing/2014/main" id="{7DB6E0EF-E3AF-454C-BC5B-89304C048109}"/>
                  </a:ext>
                </a:extLst>
              </p:cNvPr>
              <p:cNvSpPr/>
              <p:nvPr/>
            </p:nvSpPr>
            <p:spPr bwMode="auto">
              <a:xfrm>
                <a:off x="5246688" y="3024188"/>
                <a:ext cx="71438" cy="39688"/>
              </a:xfrm>
              <a:custGeom>
                <a:avLst/>
                <a:gdLst>
                  <a:gd name="T0" fmla="*/ 41 w 45"/>
                  <a:gd name="T1" fmla="*/ 25 h 25"/>
                  <a:gd name="T2" fmla="*/ 0 w 45"/>
                  <a:gd name="T3" fmla="*/ 12 h 25"/>
                  <a:gd name="T4" fmla="*/ 4 w 45"/>
                  <a:gd name="T5" fmla="*/ 0 h 25"/>
                  <a:gd name="T6" fmla="*/ 45 w 45"/>
                  <a:gd name="T7" fmla="*/ 12 h 25"/>
                  <a:gd name="T8" fmla="*/ 41 w 45"/>
                  <a:gd name="T9" fmla="*/ 25 h 25"/>
                  <a:gd name="T10" fmla="*/ 41 w 4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5">
                    <a:moveTo>
                      <a:pt x="41" y="25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45" y="12"/>
                    </a:lnTo>
                    <a:lnTo>
                      <a:pt x="41" y="25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íṣḷiḍê">
                <a:extLst>
                  <a:ext uri="{FF2B5EF4-FFF2-40B4-BE49-F238E27FC236}">
                    <a16:creationId xmlns:a16="http://schemas.microsoft.com/office/drawing/2014/main" id="{043FFCA7-7584-493E-8D97-17FFA2DB7760}"/>
                  </a:ext>
                </a:extLst>
              </p:cNvPr>
              <p:cNvSpPr/>
              <p:nvPr/>
            </p:nvSpPr>
            <p:spPr bwMode="auto">
              <a:xfrm>
                <a:off x="5608638" y="3125788"/>
                <a:ext cx="73025" cy="36513"/>
              </a:xfrm>
              <a:custGeom>
                <a:avLst/>
                <a:gdLst>
                  <a:gd name="T0" fmla="*/ 42 w 46"/>
                  <a:gd name="T1" fmla="*/ 23 h 23"/>
                  <a:gd name="T2" fmla="*/ 0 w 46"/>
                  <a:gd name="T3" fmla="*/ 13 h 23"/>
                  <a:gd name="T4" fmla="*/ 2 w 46"/>
                  <a:gd name="T5" fmla="*/ 0 h 23"/>
                  <a:gd name="T6" fmla="*/ 46 w 46"/>
                  <a:gd name="T7" fmla="*/ 11 h 23"/>
                  <a:gd name="T8" fmla="*/ 42 w 46"/>
                  <a:gd name="T9" fmla="*/ 23 h 23"/>
                  <a:gd name="T10" fmla="*/ 42 w 4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3">
                    <a:moveTo>
                      <a:pt x="42" y="23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46" y="11"/>
                    </a:lnTo>
                    <a:lnTo>
                      <a:pt x="42" y="23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ïSḷíḍé">
                <a:extLst>
                  <a:ext uri="{FF2B5EF4-FFF2-40B4-BE49-F238E27FC236}">
                    <a16:creationId xmlns:a16="http://schemas.microsoft.com/office/drawing/2014/main" id="{AA8EEDEF-F526-425B-939F-A0341C5FD777}"/>
                  </a:ext>
                </a:extLst>
              </p:cNvPr>
              <p:cNvSpPr/>
              <p:nvPr/>
            </p:nvSpPr>
            <p:spPr bwMode="auto">
              <a:xfrm>
                <a:off x="5259388" y="2921000"/>
                <a:ext cx="431800" cy="222250"/>
              </a:xfrm>
              <a:custGeom>
                <a:avLst/>
                <a:gdLst>
                  <a:gd name="T0" fmla="*/ 73 w 131"/>
                  <a:gd name="T1" fmla="*/ 10 h 67"/>
                  <a:gd name="T2" fmla="*/ 0 w 131"/>
                  <a:gd name="T3" fmla="*/ 32 h 67"/>
                  <a:gd name="T4" fmla="*/ 16 w 131"/>
                  <a:gd name="T5" fmla="*/ 36 h 67"/>
                  <a:gd name="T6" fmla="*/ 71 w 131"/>
                  <a:gd name="T7" fmla="*/ 19 h 67"/>
                  <a:gd name="T8" fmla="*/ 109 w 131"/>
                  <a:gd name="T9" fmla="*/ 62 h 67"/>
                  <a:gd name="T10" fmla="*/ 125 w 131"/>
                  <a:gd name="T11" fmla="*/ 67 h 67"/>
                  <a:gd name="T12" fmla="*/ 73 w 131"/>
                  <a:gd name="T13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7">
                    <a:moveTo>
                      <a:pt x="73" y="10"/>
                    </a:moveTo>
                    <a:cubicBezTo>
                      <a:pt x="39" y="0"/>
                      <a:pt x="6" y="10"/>
                      <a:pt x="0" y="32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20" y="20"/>
                      <a:pt x="45" y="12"/>
                      <a:pt x="71" y="19"/>
                    </a:cubicBezTo>
                    <a:cubicBezTo>
                      <a:pt x="97" y="27"/>
                      <a:pt x="114" y="46"/>
                      <a:pt x="109" y="62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31" y="45"/>
                      <a:pt x="108" y="19"/>
                      <a:pt x="73" y="10"/>
                    </a:cubicBez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iSḷîḓe">
                <a:extLst>
                  <a:ext uri="{FF2B5EF4-FFF2-40B4-BE49-F238E27FC236}">
                    <a16:creationId xmlns:a16="http://schemas.microsoft.com/office/drawing/2014/main" id="{DF01C4B8-F269-4C5E-9751-7764A53B0154}"/>
                  </a:ext>
                </a:extLst>
              </p:cNvPr>
              <p:cNvSpPr/>
              <p:nvPr/>
            </p:nvSpPr>
            <p:spPr bwMode="auto">
              <a:xfrm>
                <a:off x="6051551" y="1627188"/>
                <a:ext cx="214313" cy="214313"/>
              </a:xfrm>
              <a:custGeom>
                <a:avLst/>
                <a:gdLst>
                  <a:gd name="T0" fmla="*/ 57 w 65"/>
                  <a:gd name="T1" fmla="*/ 65 h 65"/>
                  <a:gd name="T2" fmla="*/ 56 w 65"/>
                  <a:gd name="T3" fmla="*/ 65 h 65"/>
                  <a:gd name="T4" fmla="*/ 15 w 65"/>
                  <a:gd name="T5" fmla="*/ 52 h 65"/>
                  <a:gd name="T6" fmla="*/ 0 w 65"/>
                  <a:gd name="T7" fmla="*/ 23 h 65"/>
                  <a:gd name="T8" fmla="*/ 11 w 65"/>
                  <a:gd name="T9" fmla="*/ 2 h 65"/>
                  <a:gd name="T10" fmla="*/ 22 w 65"/>
                  <a:gd name="T11" fmla="*/ 4 h 65"/>
                  <a:gd name="T12" fmla="*/ 20 w 65"/>
                  <a:gd name="T13" fmla="*/ 15 h 65"/>
                  <a:gd name="T14" fmla="*/ 16 w 65"/>
                  <a:gd name="T15" fmla="*/ 23 h 65"/>
                  <a:gd name="T16" fmla="*/ 25 w 65"/>
                  <a:gd name="T17" fmla="*/ 40 h 65"/>
                  <a:gd name="T18" fmla="*/ 58 w 65"/>
                  <a:gd name="T19" fmla="*/ 49 h 65"/>
                  <a:gd name="T20" fmla="*/ 65 w 65"/>
                  <a:gd name="T21" fmla="*/ 58 h 65"/>
                  <a:gd name="T22" fmla="*/ 57 w 65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65">
                    <a:moveTo>
                      <a:pt x="57" y="65"/>
                    </a:moveTo>
                    <a:cubicBezTo>
                      <a:pt x="57" y="65"/>
                      <a:pt x="56" y="65"/>
                      <a:pt x="56" y="65"/>
                    </a:cubicBezTo>
                    <a:cubicBezTo>
                      <a:pt x="43" y="64"/>
                      <a:pt x="28" y="62"/>
                      <a:pt x="15" y="52"/>
                    </a:cubicBezTo>
                    <a:cubicBezTo>
                      <a:pt x="8" y="46"/>
                      <a:pt x="0" y="35"/>
                      <a:pt x="0" y="23"/>
                    </a:cubicBezTo>
                    <a:cubicBezTo>
                      <a:pt x="0" y="15"/>
                      <a:pt x="4" y="8"/>
                      <a:pt x="11" y="2"/>
                    </a:cubicBezTo>
                    <a:cubicBezTo>
                      <a:pt x="14" y="0"/>
                      <a:pt x="19" y="0"/>
                      <a:pt x="22" y="4"/>
                    </a:cubicBezTo>
                    <a:cubicBezTo>
                      <a:pt x="25" y="7"/>
                      <a:pt x="24" y="12"/>
                      <a:pt x="20" y="15"/>
                    </a:cubicBezTo>
                    <a:cubicBezTo>
                      <a:pt x="18" y="17"/>
                      <a:pt x="16" y="20"/>
                      <a:pt x="16" y="23"/>
                    </a:cubicBezTo>
                    <a:cubicBezTo>
                      <a:pt x="16" y="29"/>
                      <a:pt x="21" y="36"/>
                      <a:pt x="25" y="40"/>
                    </a:cubicBezTo>
                    <a:cubicBezTo>
                      <a:pt x="33" y="46"/>
                      <a:pt x="44" y="48"/>
                      <a:pt x="58" y="49"/>
                    </a:cubicBezTo>
                    <a:cubicBezTo>
                      <a:pt x="62" y="50"/>
                      <a:pt x="65" y="54"/>
                      <a:pt x="65" y="58"/>
                    </a:cubicBezTo>
                    <a:cubicBezTo>
                      <a:pt x="64" y="62"/>
                      <a:pt x="61" y="65"/>
                      <a:pt x="57" y="65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îṧ1iḓe">
                <a:extLst>
                  <a:ext uri="{FF2B5EF4-FFF2-40B4-BE49-F238E27FC236}">
                    <a16:creationId xmlns:a16="http://schemas.microsoft.com/office/drawing/2014/main" id="{2BAF09E7-3A39-46BA-959C-38BEC21D9D82}"/>
                  </a:ext>
                </a:extLst>
              </p:cNvPr>
              <p:cNvSpPr/>
              <p:nvPr/>
            </p:nvSpPr>
            <p:spPr bwMode="auto">
              <a:xfrm>
                <a:off x="6329363" y="1660525"/>
                <a:ext cx="88900" cy="150813"/>
              </a:xfrm>
              <a:custGeom>
                <a:avLst/>
                <a:gdLst>
                  <a:gd name="T0" fmla="*/ 9 w 27"/>
                  <a:gd name="T1" fmla="*/ 46 h 46"/>
                  <a:gd name="T2" fmla="*/ 5 w 27"/>
                  <a:gd name="T3" fmla="*/ 45 h 46"/>
                  <a:gd name="T4" fmla="*/ 3 w 27"/>
                  <a:gd name="T5" fmla="*/ 33 h 46"/>
                  <a:gd name="T6" fmla="*/ 9 w 27"/>
                  <a:gd name="T7" fmla="*/ 10 h 46"/>
                  <a:gd name="T8" fmla="*/ 15 w 27"/>
                  <a:gd name="T9" fmla="*/ 1 h 46"/>
                  <a:gd name="T10" fmla="*/ 24 w 27"/>
                  <a:gd name="T11" fmla="*/ 7 h 46"/>
                  <a:gd name="T12" fmla="*/ 16 w 27"/>
                  <a:gd name="T13" fmla="*/ 43 h 46"/>
                  <a:gd name="T14" fmla="*/ 9 w 27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6">
                    <a:moveTo>
                      <a:pt x="9" y="46"/>
                    </a:moveTo>
                    <a:cubicBezTo>
                      <a:pt x="8" y="46"/>
                      <a:pt x="6" y="46"/>
                      <a:pt x="5" y="45"/>
                    </a:cubicBezTo>
                    <a:cubicBezTo>
                      <a:pt x="1" y="42"/>
                      <a:pt x="0" y="37"/>
                      <a:pt x="3" y="33"/>
                    </a:cubicBezTo>
                    <a:cubicBezTo>
                      <a:pt x="8" y="27"/>
                      <a:pt x="10" y="18"/>
                      <a:pt x="9" y="10"/>
                    </a:cubicBezTo>
                    <a:cubicBezTo>
                      <a:pt x="8" y="6"/>
                      <a:pt x="10" y="2"/>
                      <a:pt x="15" y="1"/>
                    </a:cubicBezTo>
                    <a:cubicBezTo>
                      <a:pt x="19" y="0"/>
                      <a:pt x="23" y="3"/>
                      <a:pt x="24" y="7"/>
                    </a:cubicBezTo>
                    <a:cubicBezTo>
                      <a:pt x="27" y="20"/>
                      <a:pt x="24" y="33"/>
                      <a:pt x="16" y="43"/>
                    </a:cubicBezTo>
                    <a:cubicBezTo>
                      <a:pt x="14" y="45"/>
                      <a:pt x="12" y="46"/>
                      <a:pt x="9" y="46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íṣḻíḍè">
                <a:extLst>
                  <a:ext uri="{FF2B5EF4-FFF2-40B4-BE49-F238E27FC236}">
                    <a16:creationId xmlns:a16="http://schemas.microsoft.com/office/drawing/2014/main" id="{24AA9B48-3113-4731-8BAF-E1D22D4FC3F2}"/>
                  </a:ext>
                </a:extLst>
              </p:cNvPr>
              <p:cNvSpPr/>
              <p:nvPr/>
            </p:nvSpPr>
            <p:spPr bwMode="auto">
              <a:xfrm>
                <a:off x="5440363" y="2708275"/>
                <a:ext cx="314325" cy="341313"/>
              </a:xfrm>
              <a:custGeom>
                <a:avLst/>
                <a:gdLst>
                  <a:gd name="T0" fmla="*/ 95 w 95"/>
                  <a:gd name="T1" fmla="*/ 47 h 104"/>
                  <a:gd name="T2" fmla="*/ 82 w 95"/>
                  <a:gd name="T3" fmla="*/ 52 h 104"/>
                  <a:gd name="T4" fmla="*/ 68 w 95"/>
                  <a:gd name="T5" fmla="*/ 47 h 104"/>
                  <a:gd name="T6" fmla="*/ 48 w 95"/>
                  <a:gd name="T7" fmla="*/ 36 h 104"/>
                  <a:gd name="T8" fmla="*/ 54 w 95"/>
                  <a:gd name="T9" fmla="*/ 75 h 104"/>
                  <a:gd name="T10" fmla="*/ 47 w 95"/>
                  <a:gd name="T11" fmla="*/ 101 h 104"/>
                  <a:gd name="T12" fmla="*/ 40 w 95"/>
                  <a:gd name="T13" fmla="*/ 99 h 104"/>
                  <a:gd name="T14" fmla="*/ 38 w 95"/>
                  <a:gd name="T15" fmla="*/ 63 h 104"/>
                  <a:gd name="T16" fmla="*/ 29 w 95"/>
                  <a:gd name="T17" fmla="*/ 100 h 104"/>
                  <a:gd name="T18" fmla="*/ 29 w 95"/>
                  <a:gd name="T19" fmla="*/ 68 h 104"/>
                  <a:gd name="T20" fmla="*/ 24 w 95"/>
                  <a:gd name="T21" fmla="*/ 90 h 104"/>
                  <a:gd name="T22" fmla="*/ 17 w 95"/>
                  <a:gd name="T23" fmla="*/ 92 h 104"/>
                  <a:gd name="T24" fmla="*/ 19 w 95"/>
                  <a:gd name="T25" fmla="*/ 55 h 104"/>
                  <a:gd name="T26" fmla="*/ 15 w 95"/>
                  <a:gd name="T27" fmla="*/ 85 h 104"/>
                  <a:gd name="T28" fmla="*/ 10 w 95"/>
                  <a:gd name="T29" fmla="*/ 76 h 104"/>
                  <a:gd name="T30" fmla="*/ 0 w 95"/>
                  <a:gd name="T31" fmla="*/ 8 h 104"/>
                  <a:gd name="T32" fmla="*/ 45 w 95"/>
                  <a:gd name="T33" fmla="*/ 14 h 104"/>
                  <a:gd name="T34" fmla="*/ 95 w 95"/>
                  <a:gd name="T35" fmla="*/ 4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04">
                    <a:moveTo>
                      <a:pt x="95" y="47"/>
                    </a:moveTo>
                    <a:cubicBezTo>
                      <a:pt x="92" y="51"/>
                      <a:pt x="87" y="52"/>
                      <a:pt x="82" y="52"/>
                    </a:cubicBezTo>
                    <a:cubicBezTo>
                      <a:pt x="77" y="51"/>
                      <a:pt x="72" y="49"/>
                      <a:pt x="68" y="47"/>
                    </a:cubicBezTo>
                    <a:cubicBezTo>
                      <a:pt x="61" y="43"/>
                      <a:pt x="55" y="40"/>
                      <a:pt x="48" y="36"/>
                    </a:cubicBezTo>
                    <a:cubicBezTo>
                      <a:pt x="53" y="49"/>
                      <a:pt x="55" y="62"/>
                      <a:pt x="54" y="75"/>
                    </a:cubicBezTo>
                    <a:cubicBezTo>
                      <a:pt x="53" y="85"/>
                      <a:pt x="52" y="93"/>
                      <a:pt x="47" y="101"/>
                    </a:cubicBezTo>
                    <a:cubicBezTo>
                      <a:pt x="45" y="104"/>
                      <a:pt x="40" y="103"/>
                      <a:pt x="40" y="99"/>
                    </a:cubicBezTo>
                    <a:cubicBezTo>
                      <a:pt x="38" y="87"/>
                      <a:pt x="36" y="76"/>
                      <a:pt x="38" y="63"/>
                    </a:cubicBezTo>
                    <a:cubicBezTo>
                      <a:pt x="40" y="78"/>
                      <a:pt x="40" y="101"/>
                      <a:pt x="29" y="100"/>
                    </a:cubicBezTo>
                    <a:cubicBezTo>
                      <a:pt x="23" y="99"/>
                      <a:pt x="26" y="80"/>
                      <a:pt x="29" y="68"/>
                    </a:cubicBezTo>
                    <a:cubicBezTo>
                      <a:pt x="27" y="75"/>
                      <a:pt x="25" y="82"/>
                      <a:pt x="24" y="90"/>
                    </a:cubicBezTo>
                    <a:cubicBezTo>
                      <a:pt x="23" y="93"/>
                      <a:pt x="20" y="92"/>
                      <a:pt x="17" y="92"/>
                    </a:cubicBezTo>
                    <a:cubicBezTo>
                      <a:pt x="12" y="87"/>
                      <a:pt x="18" y="69"/>
                      <a:pt x="19" y="55"/>
                    </a:cubicBezTo>
                    <a:cubicBezTo>
                      <a:pt x="17" y="65"/>
                      <a:pt x="16" y="75"/>
                      <a:pt x="15" y="85"/>
                    </a:cubicBezTo>
                    <a:cubicBezTo>
                      <a:pt x="11" y="85"/>
                      <a:pt x="10" y="80"/>
                      <a:pt x="10" y="76"/>
                    </a:cubicBezTo>
                    <a:cubicBezTo>
                      <a:pt x="9" y="53"/>
                      <a:pt x="6" y="30"/>
                      <a:pt x="0" y="8"/>
                    </a:cubicBezTo>
                    <a:cubicBezTo>
                      <a:pt x="22" y="7"/>
                      <a:pt x="28" y="0"/>
                      <a:pt x="45" y="14"/>
                    </a:cubicBezTo>
                    <a:cubicBezTo>
                      <a:pt x="49" y="17"/>
                      <a:pt x="94" y="50"/>
                      <a:pt x="95" y="47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iş1îḍe">
                <a:extLst>
                  <a:ext uri="{FF2B5EF4-FFF2-40B4-BE49-F238E27FC236}">
                    <a16:creationId xmlns:a16="http://schemas.microsoft.com/office/drawing/2014/main" id="{009C10F5-AFD8-49C7-828F-8E6E9F378105}"/>
                  </a:ext>
                </a:extLst>
              </p:cNvPr>
              <p:cNvSpPr/>
              <p:nvPr/>
            </p:nvSpPr>
            <p:spPr bwMode="auto">
              <a:xfrm>
                <a:off x="5314951" y="2341563"/>
                <a:ext cx="274638" cy="431800"/>
              </a:xfrm>
              <a:custGeom>
                <a:avLst/>
                <a:gdLst>
                  <a:gd name="T0" fmla="*/ 79 w 83"/>
                  <a:gd name="T1" fmla="*/ 115 h 131"/>
                  <a:gd name="T2" fmla="*/ 70 w 83"/>
                  <a:gd name="T3" fmla="*/ 19 h 131"/>
                  <a:gd name="T4" fmla="*/ 21 w 83"/>
                  <a:gd name="T5" fmla="*/ 5 h 131"/>
                  <a:gd name="T6" fmla="*/ 1 w 83"/>
                  <a:gd name="T7" fmla="*/ 0 h 131"/>
                  <a:gd name="T8" fmla="*/ 35 w 83"/>
                  <a:gd name="T9" fmla="*/ 131 h 131"/>
                  <a:gd name="T10" fmla="*/ 79 w 83"/>
                  <a:gd name="T11" fmla="*/ 1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31">
                    <a:moveTo>
                      <a:pt x="79" y="115"/>
                    </a:moveTo>
                    <a:cubicBezTo>
                      <a:pt x="58" y="79"/>
                      <a:pt x="59" y="47"/>
                      <a:pt x="70" y="19"/>
                    </a:cubicBezTo>
                    <a:cubicBezTo>
                      <a:pt x="53" y="16"/>
                      <a:pt x="37" y="11"/>
                      <a:pt x="21" y="5"/>
                    </a:cubicBezTo>
                    <a:cubicBezTo>
                      <a:pt x="14" y="3"/>
                      <a:pt x="7" y="0"/>
                      <a:pt x="1" y="0"/>
                    </a:cubicBezTo>
                    <a:cubicBezTo>
                      <a:pt x="0" y="71"/>
                      <a:pt x="35" y="131"/>
                      <a:pt x="35" y="131"/>
                    </a:cubicBezTo>
                    <a:cubicBezTo>
                      <a:pt x="35" y="131"/>
                      <a:pt x="83" y="122"/>
                      <a:pt x="79" y="1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íśļïḓé">
                <a:extLst>
                  <a:ext uri="{FF2B5EF4-FFF2-40B4-BE49-F238E27FC236}">
                    <a16:creationId xmlns:a16="http://schemas.microsoft.com/office/drawing/2014/main" id="{20A1B423-8717-4D06-AB11-53CBBE6A923E}"/>
                  </a:ext>
                </a:extLst>
              </p:cNvPr>
              <p:cNvSpPr/>
              <p:nvPr/>
            </p:nvSpPr>
            <p:spPr bwMode="auto">
              <a:xfrm>
                <a:off x="5407026" y="2684463"/>
                <a:ext cx="188913" cy="109538"/>
              </a:xfrm>
              <a:custGeom>
                <a:avLst/>
                <a:gdLst>
                  <a:gd name="T0" fmla="*/ 8 w 57"/>
                  <a:gd name="T1" fmla="*/ 33 h 33"/>
                  <a:gd name="T2" fmla="*/ 0 w 57"/>
                  <a:gd name="T3" fmla="*/ 26 h 33"/>
                  <a:gd name="T4" fmla="*/ 7 w 57"/>
                  <a:gd name="T5" fmla="*/ 17 h 33"/>
                  <a:gd name="T6" fmla="*/ 42 w 57"/>
                  <a:gd name="T7" fmla="*/ 3 h 33"/>
                  <a:gd name="T8" fmla="*/ 54 w 57"/>
                  <a:gd name="T9" fmla="*/ 4 h 33"/>
                  <a:gd name="T10" fmla="*/ 53 w 57"/>
                  <a:gd name="T11" fmla="*/ 15 h 33"/>
                  <a:gd name="T12" fmla="*/ 8 w 57"/>
                  <a:gd name="T13" fmla="*/ 33 h 33"/>
                  <a:gd name="T14" fmla="*/ 8 w 57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8" y="33"/>
                    </a:moveTo>
                    <a:cubicBezTo>
                      <a:pt x="4" y="33"/>
                      <a:pt x="0" y="30"/>
                      <a:pt x="0" y="26"/>
                    </a:cubicBezTo>
                    <a:cubicBezTo>
                      <a:pt x="0" y="21"/>
                      <a:pt x="3" y="18"/>
                      <a:pt x="7" y="17"/>
                    </a:cubicBezTo>
                    <a:cubicBezTo>
                      <a:pt x="20" y="17"/>
                      <a:pt x="33" y="11"/>
                      <a:pt x="42" y="3"/>
                    </a:cubicBezTo>
                    <a:cubicBezTo>
                      <a:pt x="46" y="0"/>
                      <a:pt x="51" y="0"/>
                      <a:pt x="54" y="4"/>
                    </a:cubicBezTo>
                    <a:cubicBezTo>
                      <a:pt x="57" y="7"/>
                      <a:pt x="56" y="12"/>
                      <a:pt x="53" y="15"/>
                    </a:cubicBezTo>
                    <a:cubicBezTo>
                      <a:pt x="41" y="26"/>
                      <a:pt x="25" y="32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4906c575-3c68-469c-8214-c5af1f1e4b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997F8EED-FC3D-41AA-8F8B-019AF4CC63C4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399229" y="3820378"/>
              <a:ext cx="37558" cy="36916"/>
              <a:chOff x="5181601" y="4622801"/>
              <a:chExt cx="185737" cy="182562"/>
            </a:xfrm>
          </p:grpSpPr>
          <p:sp>
            <p:nvSpPr>
              <p:cNvPr id="60" name="iŝľîḑê">
                <a:extLst>
                  <a:ext uri="{FF2B5EF4-FFF2-40B4-BE49-F238E27FC236}">
                    <a16:creationId xmlns:a16="http://schemas.microsoft.com/office/drawing/2014/main" id="{21CBAF8D-1799-4CC8-B9D6-66E1B79656C3}"/>
                  </a:ext>
                </a:extLst>
              </p:cNvPr>
              <p:cNvSpPr/>
              <p:nvPr/>
            </p:nvSpPr>
            <p:spPr bwMode="auto">
              <a:xfrm>
                <a:off x="5291138" y="4622801"/>
                <a:ext cx="76200" cy="80963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şļíḋe">
                <a:extLst>
                  <a:ext uri="{FF2B5EF4-FFF2-40B4-BE49-F238E27FC236}">
                    <a16:creationId xmlns:a16="http://schemas.microsoft.com/office/drawing/2014/main" id="{39B2DF56-87EE-4578-AE4C-04C7516BF141}"/>
                  </a:ext>
                </a:extLst>
              </p:cNvPr>
              <p:cNvSpPr/>
              <p:nvPr/>
            </p:nvSpPr>
            <p:spPr bwMode="auto">
              <a:xfrm>
                <a:off x="5181601" y="4729163"/>
                <a:ext cx="74613" cy="76200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D6761BA9-C9DC-44FE-AA46-B414AFD383D0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СИСТЕМА ПОДГОТОВКИ К ГИА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A7ED6D6-7A47-41E5-988F-14F09CB3C2CA}"/>
              </a:ext>
            </a:extLst>
          </p:cNvPr>
          <p:cNvSpPr txBox="1"/>
          <p:nvPr/>
        </p:nvSpPr>
        <p:spPr>
          <a:xfrm>
            <a:off x="1227460" y="1291672"/>
            <a:ext cx="395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1A3E78"/>
                </a:solidFill>
              </a:rPr>
              <a:t>Информационно-разъяснительные  мероприятия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1A3E78"/>
              </a:solidFill>
              <a:uLnTx/>
              <a:uFillTx/>
              <a:latin typeface="Arial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041DDA3-96E0-4C3C-8375-F4A690FAD6E1}"/>
              </a:ext>
            </a:extLst>
          </p:cNvPr>
          <p:cNvSpPr txBox="1"/>
          <p:nvPr/>
        </p:nvSpPr>
        <p:spPr>
          <a:xfrm>
            <a:off x="7140096" y="5306016"/>
            <a:ext cx="304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1A3E78"/>
                </a:solidFill>
              </a:rPr>
              <a:t>Психолого-педагогическое сопровождение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1A3E78"/>
              </a:solidFill>
              <a:uLnTx/>
              <a:uFillTx/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5CA7B-AB8D-8C7D-9E10-A9F9429ABCD2}"/>
              </a:ext>
            </a:extLst>
          </p:cNvPr>
          <p:cNvSpPr txBox="1"/>
          <p:nvPr/>
        </p:nvSpPr>
        <p:spPr>
          <a:xfrm>
            <a:off x="9080944" y="1618388"/>
            <a:ext cx="304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1A3E78"/>
                </a:solidFill>
              </a:rPr>
              <a:t>Организационно-методическое  сопровождение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1A3E78"/>
              </a:solidFill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636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dd8653-174d-436d-8999-1f82769134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06c575-3c68-469c-8214-c5af1f1e4ba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оненко" id="{14EFD1EC-4381-49F9-9052-A402FD133EC3}" vid="{27268BC7-3F0D-4E4C-B5BD-EC1B739313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Зоненко</Template>
  <TotalTime>2221</TotalTime>
  <Words>718</Words>
  <Application>Microsoft Office PowerPoint</Application>
  <PresentationFormat>Широкоэкранный</PresentationFormat>
  <Paragraphs>94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宋体</vt:lpstr>
      <vt:lpstr>Times New Roman</vt:lpstr>
      <vt:lpstr>Arial</vt:lpstr>
      <vt:lpstr>Calibri Light</vt:lpstr>
      <vt:lpstr>Тема Office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 Windows</cp:lastModifiedBy>
  <cp:revision>158</cp:revision>
  <cp:lastPrinted>2023-02-09T11:27:20Z</cp:lastPrinted>
  <dcterms:created xsi:type="dcterms:W3CDTF">2022-08-21T12:58:34Z</dcterms:created>
  <dcterms:modified xsi:type="dcterms:W3CDTF">2023-02-27T18:52:47Z</dcterms:modified>
</cp:coreProperties>
</file>